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19456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FFFF00"/>
    <a:srgbClr val="F4EE00"/>
    <a:srgbClr val="D7D200"/>
    <a:srgbClr val="FFFF99"/>
    <a:srgbClr val="FFFF66"/>
    <a:srgbClr val="DCD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74" y="396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12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457200" y="609600"/>
            <a:ext cx="42595800" cy="2286000"/>
          </a:xfrm>
          <a:prstGeom prst="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5" eaLnBrk="1" hangingPunct="1">
              <a:defRPr/>
            </a:pPr>
            <a:endParaRPr lang="en-US" sz="46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457200" y="609600"/>
            <a:ext cx="42595800" cy="2286000"/>
          </a:xfrm>
          <a:prstGeom prst="rect">
            <a:avLst/>
          </a:prstGeom>
          <a:solidFill>
            <a:srgbClr val="FFCD00"/>
          </a:solidFill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5" eaLnBrk="1" hangingPunct="1">
              <a:defRPr/>
            </a:pPr>
            <a:endParaRPr lang="en-US" sz="4600" i="1" dirty="0">
              <a:solidFill>
                <a:schemeClr val="tx1"/>
              </a:solidFill>
            </a:endParaRP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533400" y="3309938"/>
            <a:ext cx="79994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5661600" y="16611600"/>
            <a:ext cx="6477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88392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76784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65176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5359975" y="3309938"/>
            <a:ext cx="7769225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Text Box 32"/>
          <p:cNvSpPr txBox="1">
            <a:spLocks noChangeArrowheads="1"/>
          </p:cNvSpPr>
          <p:nvPr/>
        </p:nvSpPr>
        <p:spPr bwMode="auto">
          <a:xfrm>
            <a:off x="508000" y="4441825"/>
            <a:ext cx="7264400" cy="149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8" name="Rectangle 33"/>
          <p:cNvSpPr>
            <a:spLocks noChangeArrowheads="1"/>
          </p:cNvSpPr>
          <p:nvPr/>
        </p:nvSpPr>
        <p:spPr bwMode="auto">
          <a:xfrm>
            <a:off x="533400" y="18288000"/>
            <a:ext cx="85328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9" name="Text Box 36"/>
          <p:cNvSpPr txBox="1">
            <a:spLocks noChangeArrowheads="1"/>
          </p:cNvSpPr>
          <p:nvPr/>
        </p:nvSpPr>
        <p:spPr bwMode="auto">
          <a:xfrm>
            <a:off x="8940800" y="4441825"/>
            <a:ext cx="8128000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0" name="Text Box 37"/>
          <p:cNvSpPr txBox="1">
            <a:spLocks noChangeArrowheads="1"/>
          </p:cNvSpPr>
          <p:nvPr/>
        </p:nvSpPr>
        <p:spPr bwMode="auto">
          <a:xfrm>
            <a:off x="17881600" y="4354513"/>
            <a:ext cx="8331200" cy="864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1" name="Rectangle 40"/>
          <p:cNvSpPr>
            <a:spLocks noChangeArrowheads="1"/>
          </p:cNvSpPr>
          <p:nvPr/>
        </p:nvSpPr>
        <p:spPr bwMode="auto">
          <a:xfrm>
            <a:off x="17830800" y="14097000"/>
            <a:ext cx="85328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2" name="Text Box 41"/>
          <p:cNvSpPr txBox="1">
            <a:spLocks noChangeArrowheads="1"/>
          </p:cNvSpPr>
          <p:nvPr/>
        </p:nvSpPr>
        <p:spPr bwMode="auto">
          <a:xfrm>
            <a:off x="26924000" y="4529138"/>
            <a:ext cx="7721600" cy="153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3" name="Text Box 42"/>
          <p:cNvSpPr txBox="1">
            <a:spLocks noChangeArrowheads="1"/>
          </p:cNvSpPr>
          <p:nvPr/>
        </p:nvSpPr>
        <p:spPr bwMode="auto">
          <a:xfrm>
            <a:off x="35763200" y="4441825"/>
            <a:ext cx="7620000" cy="705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4" name="Text Box 46"/>
          <p:cNvSpPr txBox="1">
            <a:spLocks noChangeArrowheads="1"/>
          </p:cNvSpPr>
          <p:nvPr/>
        </p:nvSpPr>
        <p:spPr bwMode="auto">
          <a:xfrm>
            <a:off x="35661600" y="20040600"/>
            <a:ext cx="7137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5" name="Rectangle 19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35661600" y="19431000"/>
            <a:ext cx="6400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67" name="Text Box 46"/>
          <p:cNvSpPr txBox="1">
            <a:spLocks noChangeArrowheads="1"/>
          </p:cNvSpPr>
          <p:nvPr/>
        </p:nvSpPr>
        <p:spPr bwMode="auto">
          <a:xfrm>
            <a:off x="35890200" y="17449800"/>
            <a:ext cx="7137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8" name="TextBox 22"/>
          <p:cNvSpPr txBox="1">
            <a:spLocks noChangeArrowheads="1"/>
          </p:cNvSpPr>
          <p:nvPr/>
        </p:nvSpPr>
        <p:spPr bwMode="auto">
          <a:xfrm>
            <a:off x="3886200" y="533400"/>
            <a:ext cx="320802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/>
              <a:t>Your Poster Title Goes Here</a:t>
            </a:r>
          </a:p>
          <a:p>
            <a:pPr algn="ctr" eaLnBrk="1" hangingPunct="1"/>
            <a:r>
              <a:rPr lang="en-US" altLang="en-US" sz="4600" i="1"/>
              <a:t>Your name here</a:t>
            </a:r>
          </a:p>
          <a:p>
            <a:pPr algn="ctr" eaLnBrk="1" hangingPunct="1"/>
            <a:r>
              <a:rPr lang="en-US" altLang="en-US" sz="4600" i="1"/>
              <a:t>Institution name here</a:t>
            </a:r>
            <a:endParaRPr lang="en-US" altLang="en-US"/>
          </a:p>
        </p:txBody>
      </p:sp>
      <p:pic>
        <p:nvPicPr>
          <p:cNvPr id="20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0266" y="1051587"/>
            <a:ext cx="5285242" cy="128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358739" y="1239607"/>
            <a:ext cx="5292521" cy="111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44</cp:revision>
  <dcterms:created xsi:type="dcterms:W3CDTF">2004-07-27T21:05:42Z</dcterms:created>
  <dcterms:modified xsi:type="dcterms:W3CDTF">2020-06-26T18:52:11Z</dcterms:modified>
</cp:coreProperties>
</file>