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001E78"/>
    <a:srgbClr val="FF0000"/>
    <a:srgbClr val="001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2E6D-0FF1-413E-8201-0D627BD81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503B2-ADCE-457D-890F-92B8CF10E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C289-84A6-4677-B05C-945D30378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10A9D-B1C5-48E6-A552-42C56502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6CB8B-AA47-461D-A437-4DA38EEC7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CCB8-ACB9-47A6-96E2-1A609241A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339AC-EDDB-4F4C-B925-04DE49A5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D5B85-53E4-4A88-A3A2-6508A758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FA7B-0860-4BB0-8EF2-95BFD750C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ABFE-DB16-4E99-AA2B-5FEF6D05E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F087-684E-42DB-9739-030411EA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6" tIns="188103" rIns="376206" bIns="1881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>
              <a:defRPr sz="58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 algn="ctr">
              <a:defRPr sz="58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 algn="r">
              <a:defRPr sz="5800" smtClean="0"/>
            </a:lvl1pPr>
          </a:lstStyle>
          <a:p>
            <a:pPr>
              <a:defRPr/>
            </a:pPr>
            <a:fld id="{CDABC258-F0B2-4A05-9787-E44A70F1C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5"/>
          <p:cNvSpPr>
            <a:spLocks noChangeShapeType="1"/>
          </p:cNvSpPr>
          <p:nvPr/>
        </p:nvSpPr>
        <p:spPr bwMode="auto">
          <a:xfrm>
            <a:off x="0" y="3149600"/>
            <a:ext cx="43891200" cy="0"/>
          </a:xfrm>
          <a:prstGeom prst="line">
            <a:avLst/>
          </a:prstGeom>
          <a:noFill/>
          <a:ln w="508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43891200" cy="2590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109728" tIns="54864" rIns="109728" bIns="54864" anchor="ctr"/>
          <a:lstStyle/>
          <a:p>
            <a:pPr algn="ctr" defTabSz="3762375" eaLnBrk="0" hangingPunct="0">
              <a:defRPr/>
            </a:pPr>
            <a:r>
              <a:rPr lang="en-US" sz="7800" b="1" dirty="0">
                <a:solidFill>
                  <a:srgbClr val="FFC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Your Poster Title Goes Here</a:t>
            </a:r>
            <a:endParaRPr lang="en-US" sz="6600" dirty="0">
              <a:solidFill>
                <a:srgbClr val="FFCD00"/>
              </a:solidFill>
              <a:effectDag name="">
                <a:cont type="tree" name="">
                  <a:effect ref="fillLine"/>
                  <a:outerShdw dist="38100" dir="13500000" algn="br">
                    <a:srgbClr val="335199"/>
                  </a:outerShdw>
                </a:cont>
                <a:cont type="tree" name="">
                  <a:effect ref="fillLine"/>
                  <a:outerShdw dist="38100" dir="2700000" algn="tl">
                    <a:srgbClr val="00123D"/>
                  </a:outerShdw>
                </a:cont>
                <a:effect ref="fillLine"/>
              </a:effectDag>
              <a:latin typeface="Verdana" pitchFamily="34" charset="0"/>
            </a:endParaRPr>
          </a:p>
          <a:p>
            <a:pPr algn="ctr" defTabSz="3762375">
              <a:defRPr/>
            </a:pPr>
            <a:r>
              <a:rPr lang="en-US" sz="3400" i="1" dirty="0">
                <a:solidFill>
                  <a:srgbClr val="FFCD00"/>
                </a:solidFill>
              </a:rPr>
              <a:t>Your name here, and names of others</a:t>
            </a:r>
          </a:p>
          <a:p>
            <a:pPr algn="ctr" defTabSz="3762375">
              <a:defRPr/>
            </a:pPr>
            <a:r>
              <a:rPr lang="en-US" sz="3400" i="1" dirty="0">
                <a:solidFill>
                  <a:srgbClr val="FFCD00"/>
                </a:solidFill>
              </a:rPr>
              <a:t>Place the name of your institution here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3694113"/>
            <a:ext cx="10358438" cy="5222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685800" y="4348163"/>
            <a:ext cx="9448800" cy="509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 general, the larger your font, the easier it is for others to read.</a:t>
            </a: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8658225"/>
            <a:ext cx="10358438" cy="522288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3532763" y="11589417"/>
            <a:ext cx="10358437" cy="522287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533400" y="9355138"/>
            <a:ext cx="9753600" cy="758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general, the larger your font, the easier it is for others to read.</a:t>
            </a: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33451800" y="12415838"/>
            <a:ext cx="10439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own information here. Remember, you can change the template colors to suit your own taste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1256963" y="3694113"/>
            <a:ext cx="10358437" cy="5222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22098000" y="3694113"/>
            <a:ext cx="10358438" cy="5222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11201400" y="9877425"/>
            <a:ext cx="10358438" cy="522288"/>
          </a:xfrm>
          <a:prstGeom prst="rect">
            <a:avLst/>
          </a:prstGeom>
          <a:solidFill>
            <a:schemeClr val="tx2"/>
          </a:solidFill>
          <a:ln w="28575">
            <a:solidFill>
              <a:srgbClr val="FFE100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11277600" y="10726738"/>
            <a:ext cx="10210800" cy="13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0" y="18324513"/>
            <a:ext cx="10358438" cy="522287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533400" y="19108738"/>
            <a:ext cx="944880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general, the larger your font, the easier it is for others to read.</a:t>
            </a: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15320963"/>
            <a:ext cx="10358438" cy="5207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457200" y="15983631"/>
            <a:ext cx="9753600" cy="298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general, the larger your font, the easier it is for others to read</a:t>
            </a: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  <a:p>
            <a:pPr defTabSz="3762375"/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33532763" y="3694113"/>
            <a:ext cx="10358437" cy="5222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33528000" y="4391025"/>
            <a:ext cx="99822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3"/>
          <p:cNvSpPr>
            <a:spLocks noChangeArrowheads="1"/>
          </p:cNvSpPr>
          <p:nvPr/>
        </p:nvSpPr>
        <p:spPr bwMode="auto">
          <a:xfrm>
            <a:off x="33532763" y="8831263"/>
            <a:ext cx="10358437" cy="523875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69" name="Text Box 24"/>
          <p:cNvSpPr txBox="1">
            <a:spLocks noChangeArrowheads="1"/>
          </p:cNvSpPr>
          <p:nvPr/>
        </p:nvSpPr>
        <p:spPr bwMode="auto">
          <a:xfrm>
            <a:off x="33528000" y="9513888"/>
            <a:ext cx="99822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5"/>
          <p:cNvSpPr>
            <a:spLocks noChangeArrowheads="1"/>
          </p:cNvSpPr>
          <p:nvPr/>
        </p:nvSpPr>
        <p:spPr bwMode="auto">
          <a:xfrm>
            <a:off x="33532763" y="18710275"/>
            <a:ext cx="10358437" cy="522288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71" name="Text Box 26"/>
          <p:cNvSpPr txBox="1">
            <a:spLocks noChangeArrowheads="1"/>
          </p:cNvSpPr>
          <p:nvPr/>
        </p:nvSpPr>
        <p:spPr bwMode="auto">
          <a:xfrm>
            <a:off x="33528000" y="19465925"/>
            <a:ext cx="99822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own information here. Remember, you can change the template colors to suit your own taste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2098000" y="9877425"/>
            <a:ext cx="10358438" cy="522288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2098000" y="10660063"/>
            <a:ext cx="10363200" cy="13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sz="2700" dirty="0">
                <a:solidFill>
                  <a:schemeClr val="tx2"/>
                </a:solidFill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74" name="Line 29"/>
          <p:cNvSpPr>
            <a:spLocks noChangeShapeType="1"/>
          </p:cNvSpPr>
          <p:nvPr/>
        </p:nvSpPr>
        <p:spPr bwMode="auto">
          <a:xfrm>
            <a:off x="34925" y="21328063"/>
            <a:ext cx="43891200" cy="0"/>
          </a:xfrm>
          <a:prstGeom prst="line">
            <a:avLst/>
          </a:prstGeom>
          <a:noFill/>
          <a:ln w="508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6368" y="352691"/>
            <a:ext cx="3849394" cy="18854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052311" y="736730"/>
            <a:ext cx="5292521" cy="11173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333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J 24 by 48</dc:title>
  <dc:creator>Cindy Kranz</dc:creator>
  <dc:description>1-800-347-2744</dc:description>
  <cp:lastModifiedBy>Jamie Nicpon</cp:lastModifiedBy>
  <cp:revision>26</cp:revision>
  <dcterms:created xsi:type="dcterms:W3CDTF">2005-06-17T16:31:58Z</dcterms:created>
  <dcterms:modified xsi:type="dcterms:W3CDTF">2020-06-26T18:48:44Z</dcterms:modified>
</cp:coreProperties>
</file>