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60" r:id="rId3"/>
  </p:sldMasterIdLst>
  <p:sldIdLst>
    <p:sldId id="256" r:id="rId4"/>
  </p:sldIdLst>
  <p:sldSz cx="32918400" cy="19202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60363" indent="9683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22313" indent="19208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84263" indent="28733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446213" indent="38258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00"/>
    <a:srgbClr val="FFE100"/>
    <a:srgbClr val="D7D200"/>
    <a:srgbClr val="F4EE00"/>
    <a:srgbClr val="FFFF99"/>
    <a:srgbClr val="FFFF66"/>
    <a:srgbClr val="DCDFE6"/>
    <a:srgbClr val="E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390" y="132"/>
      </p:cViewPr>
      <p:guideLst>
        <p:guide orient="horz" pos="60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32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3441959"/>
            <a:ext cx="19751278" cy="158630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715493"/>
            <a:ext cx="19751278" cy="11522273"/>
          </a:xfrm>
          <a:prstGeom prst="rect">
            <a:avLst/>
          </a:prstGeom>
        </p:spPr>
        <p:txBody>
          <a:bodyPr lIns="72384" tIns="36192" rIns="72384" bIns="36192"/>
          <a:lstStyle>
            <a:lvl1pPr marL="0" indent="0">
              <a:buNone/>
              <a:defRPr sz="2500"/>
            </a:lvl1pPr>
            <a:lvl2pPr marL="361920" indent="0">
              <a:buNone/>
              <a:defRPr sz="2200"/>
            </a:lvl2pPr>
            <a:lvl3pPr marL="723839" indent="0">
              <a:buNone/>
              <a:defRPr sz="1900"/>
            </a:lvl3pPr>
            <a:lvl4pPr marL="1085759" indent="0">
              <a:buNone/>
              <a:defRPr sz="1600"/>
            </a:lvl4pPr>
            <a:lvl5pPr marL="1447678" indent="0">
              <a:buNone/>
              <a:defRPr sz="1600"/>
            </a:lvl5pPr>
            <a:lvl6pPr marL="1809598" indent="0">
              <a:buNone/>
              <a:defRPr sz="1600"/>
            </a:lvl6pPr>
            <a:lvl7pPr marL="2171517" indent="0">
              <a:buNone/>
              <a:defRPr sz="1600"/>
            </a:lvl7pPr>
            <a:lvl8pPr marL="2533437" indent="0">
              <a:buNone/>
              <a:defRPr sz="1600"/>
            </a:lvl8pPr>
            <a:lvl9pPr marL="2895356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5028268"/>
            <a:ext cx="19751278" cy="2254448"/>
          </a:xfrm>
          <a:prstGeom prst="rect">
            <a:avLst/>
          </a:prstGeom>
        </p:spPr>
        <p:txBody>
          <a:bodyPr lIns="72384" tIns="36192" rIns="72384" bIns="36192"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7486313"/>
            <a:ext cx="76819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7486313"/>
            <a:ext cx="104251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7486313"/>
            <a:ext cx="7681912" cy="13335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CC553EB-A886-474D-9E9A-FDBCDCDC5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36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635" y="4479727"/>
            <a:ext cx="29626322" cy="12673806"/>
          </a:xfrm>
          <a:prstGeom prst="rect">
            <a:avLst/>
          </a:prstGeom>
        </p:spPr>
        <p:txBody>
          <a:bodyPr vert="eaVert" lIns="72384" tIns="36192" rIns="72384" bIns="3619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7486313"/>
            <a:ext cx="76819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7486313"/>
            <a:ext cx="104251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7486313"/>
            <a:ext cx="7681912" cy="13335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62D163-5FC2-431C-B6A1-31F2F9C484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156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7269" y="768152"/>
            <a:ext cx="7405688" cy="163853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635" y="768152"/>
            <a:ext cx="22106334" cy="16385381"/>
          </a:xfrm>
          <a:prstGeom prst="rect">
            <a:avLst/>
          </a:prstGeom>
        </p:spPr>
        <p:txBody>
          <a:bodyPr vert="eaVert" lIns="72384" tIns="36192" rIns="72384" bIns="3619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7486313"/>
            <a:ext cx="76819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7486313"/>
            <a:ext cx="104251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7486313"/>
            <a:ext cx="7681912" cy="13335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F92CBA-E951-45B4-940E-FB1C69AC16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749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5964635"/>
            <a:ext cx="27979688" cy="41171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0881916"/>
            <a:ext cx="23043356" cy="4906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3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7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9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1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3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9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7200E-41A3-45C1-AA2C-CFD941DA864F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8E223-CA9C-4280-8521-88492CA83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210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54AE5-8094-4C60-8026-45A72E284010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73072-DE42-40AB-A537-2DE856044C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781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043"/>
            <a:ext cx="27980879" cy="381436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8518"/>
            <a:ext cx="27980879" cy="42005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1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38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575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4767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095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151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34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953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BDC86-816A-434F-B757-82AFC457D9C9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5BABC-9CFE-425F-967D-0A31362E0A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28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4481116"/>
            <a:ext cx="14756606" cy="126724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4481116"/>
            <a:ext cx="14756606" cy="126724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D42C4-60CD-42A5-AC1E-4C4DBA3C2C35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223BB-46BA-4FBB-8113-A716BDFBD0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4133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297760"/>
            <a:ext cx="14544675" cy="17918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089650"/>
            <a:ext cx="14544675" cy="1106388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297760"/>
            <a:ext cx="14550628" cy="17918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089650"/>
            <a:ext cx="14550628" cy="1106388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7C351-E697-4D56-9A51-0CFAB65D2269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01482-C5D4-41F0-A9B9-6B85F16165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523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9EC53-7E99-47FC-B2FB-37BACD234FBE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5BD83-4D95-4ABF-A9B4-79B403F214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117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8980-5491-454D-8687-144B287B29FD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F9623-3725-4CC2-AC5C-C1C4823CEB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430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4256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763985"/>
            <a:ext cx="10829925" cy="325457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763985"/>
            <a:ext cx="18402300" cy="1638954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018558"/>
            <a:ext cx="10829925" cy="13134975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ABAE7-CCA8-4A9F-8BFD-B3196F5ED5E9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EEDAC-10C1-46DD-B9DC-DE4951D22A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272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3441959"/>
            <a:ext cx="19751278" cy="158630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715493"/>
            <a:ext cx="19751278" cy="11522273"/>
          </a:xfrm>
        </p:spPr>
        <p:txBody>
          <a:bodyPr rtlCol="0">
            <a:normAutofit/>
          </a:bodyPr>
          <a:lstStyle>
            <a:lvl1pPr marL="0" indent="0">
              <a:buNone/>
              <a:defRPr sz="2500"/>
            </a:lvl1pPr>
            <a:lvl2pPr marL="361920" indent="0">
              <a:buNone/>
              <a:defRPr sz="2200"/>
            </a:lvl2pPr>
            <a:lvl3pPr marL="723839" indent="0">
              <a:buNone/>
              <a:defRPr sz="1900"/>
            </a:lvl3pPr>
            <a:lvl4pPr marL="1085759" indent="0">
              <a:buNone/>
              <a:defRPr sz="1600"/>
            </a:lvl4pPr>
            <a:lvl5pPr marL="1447678" indent="0">
              <a:buNone/>
              <a:defRPr sz="1600"/>
            </a:lvl5pPr>
            <a:lvl6pPr marL="1809598" indent="0">
              <a:buNone/>
              <a:defRPr sz="1600"/>
            </a:lvl6pPr>
            <a:lvl7pPr marL="2171517" indent="0">
              <a:buNone/>
              <a:defRPr sz="1600"/>
            </a:lvl7pPr>
            <a:lvl8pPr marL="2533437" indent="0">
              <a:buNone/>
              <a:defRPr sz="1600"/>
            </a:lvl8pPr>
            <a:lvl9pPr marL="2895356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5028268"/>
            <a:ext cx="19751278" cy="2254448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1D2E4-90B3-4B61-905E-C22D50F7B202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27CB7-8431-4D22-81C9-3FDB95E68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789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12DF-C88A-4DDC-8818-F21F4F75A5A1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BFB30-FE01-45FC-BFE1-A4CA010F8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6966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79" y="769541"/>
            <a:ext cx="7406878" cy="163839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769541"/>
            <a:ext cx="22106335" cy="163839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9D96D-E948-4EB9-B728-AD3D8E1535E9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86479-DDFF-4943-903D-167A7FC81B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6023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5964635"/>
            <a:ext cx="27979688" cy="41171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0881916"/>
            <a:ext cx="23043356" cy="49061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3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8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47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09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71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33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9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264C-699E-4A70-8520-383581DA931A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63E23-7B30-4AD9-826E-8B2439B7D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925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0E5B-DDA9-4367-AE9F-12A75409AE8B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CC952-5CF4-4EF8-B446-E7345CD5A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807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043"/>
            <a:ext cx="27980879" cy="381436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8518"/>
            <a:ext cx="27980879" cy="4200525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1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238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8575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4767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095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7151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3343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953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8E66-64FC-4075-8EA4-913E45529F3C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365C-7A87-45BB-9F97-47D2972BB3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41251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444" y="4481116"/>
            <a:ext cx="14756606" cy="126724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4481116"/>
            <a:ext cx="14756606" cy="1267241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540E-D38E-44BB-A53B-1A8A269F2105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1F642-1320-4561-B759-6C7326F89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367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297760"/>
            <a:ext cx="14544675" cy="17918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089650"/>
            <a:ext cx="14544675" cy="1106388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297760"/>
            <a:ext cx="14550628" cy="179189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089650"/>
            <a:ext cx="14550628" cy="11063883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E5BF3-8DE6-4796-8198-FFD1480B6EE8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BE679-C61A-4B9E-AFF7-88C07BA48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219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17756-BA7D-4EEB-92BE-0C3468B6AF62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DA21C-0891-446F-AC74-781D8BCC5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17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6635" y="4479727"/>
            <a:ext cx="29626322" cy="12673806"/>
          </a:xfrm>
          <a:prstGeom prst="rect">
            <a:avLst/>
          </a:prstGeom>
        </p:spPr>
        <p:txBody>
          <a:bodyPr lIns="72384" tIns="36192" rIns="72384" bIns="3619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7486313"/>
            <a:ext cx="76819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7486313"/>
            <a:ext cx="104251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7486313"/>
            <a:ext cx="7681912" cy="13335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39CDCE3-DA9B-43B3-AA9B-9B3F2AA621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707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3DE24-DC4E-4416-AEA6-C61E7CAFD637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7AAB-466D-44AA-BB0C-D1AED654F8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0724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763985"/>
            <a:ext cx="10829925" cy="325457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763985"/>
            <a:ext cx="18402300" cy="1638954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018558"/>
            <a:ext cx="10829925" cy="13134975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693C-924F-4048-9BC8-68A28B27EFED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9F48D-8E3C-4CE2-8B52-863B85E3C0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8327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3441959"/>
            <a:ext cx="19751278" cy="158630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715493"/>
            <a:ext cx="19751278" cy="11522273"/>
          </a:xfrm>
        </p:spPr>
        <p:txBody>
          <a:bodyPr rtlCol="0">
            <a:normAutofit/>
          </a:bodyPr>
          <a:lstStyle>
            <a:lvl1pPr marL="0" indent="0">
              <a:buNone/>
              <a:defRPr sz="2500"/>
            </a:lvl1pPr>
            <a:lvl2pPr marL="361920" indent="0">
              <a:buNone/>
              <a:defRPr sz="2200"/>
            </a:lvl2pPr>
            <a:lvl3pPr marL="723839" indent="0">
              <a:buNone/>
              <a:defRPr sz="1900"/>
            </a:lvl3pPr>
            <a:lvl4pPr marL="1085759" indent="0">
              <a:buNone/>
              <a:defRPr sz="1600"/>
            </a:lvl4pPr>
            <a:lvl5pPr marL="1447678" indent="0">
              <a:buNone/>
              <a:defRPr sz="1600"/>
            </a:lvl5pPr>
            <a:lvl6pPr marL="1809598" indent="0">
              <a:buNone/>
              <a:defRPr sz="1600"/>
            </a:lvl6pPr>
            <a:lvl7pPr marL="2171517" indent="0">
              <a:buNone/>
              <a:defRPr sz="1600"/>
            </a:lvl7pPr>
            <a:lvl8pPr marL="2533437" indent="0">
              <a:buNone/>
              <a:defRPr sz="1600"/>
            </a:lvl8pPr>
            <a:lvl9pPr marL="2895356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5028268"/>
            <a:ext cx="19751278" cy="2254448"/>
          </a:xfrm>
        </p:spPr>
        <p:txBody>
          <a:bodyPr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469D9-DEF8-46C5-B3BC-60CA29056640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C7B9-0DA8-43BD-8A1A-CAFBBB6DC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472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2F7FE-B2A3-4085-A90B-30BADC3CAF15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213E8-B80E-4643-A497-5E32EF494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4696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079" y="769541"/>
            <a:ext cx="7406878" cy="163839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444" y="769541"/>
            <a:ext cx="22106335" cy="163839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E5A70-EE5E-4EE8-9BA0-91C1BF2C1133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9CA73-8362-44E7-BD11-7956B673D0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83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043"/>
            <a:ext cx="27980879" cy="381436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8518"/>
            <a:ext cx="27980879" cy="4200525"/>
          </a:xfrm>
          <a:prstGeom prst="rect">
            <a:avLst/>
          </a:prstGeom>
        </p:spPr>
        <p:txBody>
          <a:bodyPr lIns="72384" tIns="36192" rIns="72384" bIns="36192" anchor="b"/>
          <a:lstStyle>
            <a:lvl1pPr marL="0" indent="0">
              <a:buNone/>
              <a:defRPr sz="1600"/>
            </a:lvl1pPr>
            <a:lvl2pPr marL="361920" indent="0">
              <a:buNone/>
              <a:defRPr sz="1400"/>
            </a:lvl2pPr>
            <a:lvl3pPr marL="723839" indent="0">
              <a:buNone/>
              <a:defRPr sz="1300"/>
            </a:lvl3pPr>
            <a:lvl4pPr marL="1085759" indent="0">
              <a:buNone/>
              <a:defRPr sz="1100"/>
            </a:lvl4pPr>
            <a:lvl5pPr marL="1447678" indent="0">
              <a:buNone/>
              <a:defRPr sz="1100"/>
            </a:lvl5pPr>
            <a:lvl6pPr marL="1809598" indent="0">
              <a:buNone/>
              <a:defRPr sz="1100"/>
            </a:lvl6pPr>
            <a:lvl7pPr marL="2171517" indent="0">
              <a:buNone/>
              <a:defRPr sz="1100"/>
            </a:lvl7pPr>
            <a:lvl8pPr marL="2533437" indent="0">
              <a:buNone/>
              <a:defRPr sz="1100"/>
            </a:lvl8pPr>
            <a:lvl9pPr marL="2895356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7486313"/>
            <a:ext cx="76819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7486313"/>
            <a:ext cx="104251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7486313"/>
            <a:ext cx="7681912" cy="13335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198E6FF-5EE0-4DFE-AC75-27B26BD82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25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635" y="4479727"/>
            <a:ext cx="14755415" cy="12673806"/>
          </a:xfrm>
          <a:prstGeom prst="rect">
            <a:avLst/>
          </a:prstGeom>
        </p:spPr>
        <p:txBody>
          <a:bodyPr lIns="72384" tIns="36192" rIns="72384" bIns="36192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4479727"/>
            <a:ext cx="14756606" cy="12673806"/>
          </a:xfrm>
          <a:prstGeom prst="rect">
            <a:avLst/>
          </a:prstGeom>
        </p:spPr>
        <p:txBody>
          <a:bodyPr lIns="72384" tIns="36192" rIns="72384" bIns="36192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7486313"/>
            <a:ext cx="76819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7486313"/>
            <a:ext cx="104251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7486313"/>
            <a:ext cx="7681912" cy="13335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A00366C-B5BD-4510-945E-968A6C8507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92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769541"/>
            <a:ext cx="29627513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4" y="4297760"/>
            <a:ext cx="14544675" cy="1791891"/>
          </a:xfrm>
          <a:prstGeom prst="rect">
            <a:avLst/>
          </a:prstGeom>
        </p:spPr>
        <p:txBody>
          <a:bodyPr lIns="72384" tIns="36192" rIns="72384" bIns="36192"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4" y="6089650"/>
            <a:ext cx="14544675" cy="11063883"/>
          </a:xfrm>
          <a:prstGeom prst="rect">
            <a:avLst/>
          </a:prstGeom>
        </p:spPr>
        <p:txBody>
          <a:bodyPr lIns="72384" tIns="36192" rIns="72384" bIns="36192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297760"/>
            <a:ext cx="14550628" cy="1791891"/>
          </a:xfrm>
          <a:prstGeom prst="rect">
            <a:avLst/>
          </a:prstGeom>
        </p:spPr>
        <p:txBody>
          <a:bodyPr lIns="72384" tIns="36192" rIns="72384" bIns="36192" anchor="b"/>
          <a:lstStyle>
            <a:lvl1pPr marL="0" indent="0">
              <a:buNone/>
              <a:defRPr sz="1900" b="1"/>
            </a:lvl1pPr>
            <a:lvl2pPr marL="361920" indent="0">
              <a:buNone/>
              <a:defRPr sz="1600" b="1"/>
            </a:lvl2pPr>
            <a:lvl3pPr marL="723839" indent="0">
              <a:buNone/>
              <a:defRPr sz="1400" b="1"/>
            </a:lvl3pPr>
            <a:lvl4pPr marL="1085759" indent="0">
              <a:buNone/>
              <a:defRPr sz="1300" b="1"/>
            </a:lvl4pPr>
            <a:lvl5pPr marL="1447678" indent="0">
              <a:buNone/>
              <a:defRPr sz="1300" b="1"/>
            </a:lvl5pPr>
            <a:lvl6pPr marL="1809598" indent="0">
              <a:buNone/>
              <a:defRPr sz="1300" b="1"/>
            </a:lvl6pPr>
            <a:lvl7pPr marL="2171517" indent="0">
              <a:buNone/>
              <a:defRPr sz="1300" b="1"/>
            </a:lvl7pPr>
            <a:lvl8pPr marL="2533437" indent="0">
              <a:buNone/>
              <a:defRPr sz="1300" b="1"/>
            </a:lvl8pPr>
            <a:lvl9pPr marL="289535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089650"/>
            <a:ext cx="14550628" cy="11063883"/>
          </a:xfrm>
          <a:prstGeom prst="rect">
            <a:avLst/>
          </a:prstGeom>
        </p:spPr>
        <p:txBody>
          <a:bodyPr lIns="72384" tIns="36192" rIns="72384" bIns="36192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7486313"/>
            <a:ext cx="76819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7486313"/>
            <a:ext cx="104251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7486313"/>
            <a:ext cx="7681912" cy="13335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1BC3439-8919-45CD-9136-5F19B23D9F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62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7486313"/>
            <a:ext cx="76819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7486313"/>
            <a:ext cx="104251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7486313"/>
            <a:ext cx="7681912" cy="13335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3698207-FE0D-4229-A91C-0AF7E9C2DF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38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7486313"/>
            <a:ext cx="76819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7486313"/>
            <a:ext cx="104251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7486313"/>
            <a:ext cx="7681912" cy="13335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54EFDAE-A941-4E49-B6BF-C8B216C6C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17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4" y="763985"/>
            <a:ext cx="10829925" cy="325457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763985"/>
            <a:ext cx="18402300" cy="16389549"/>
          </a:xfrm>
          <a:prstGeom prst="rect">
            <a:avLst/>
          </a:prstGeom>
        </p:spPr>
        <p:txBody>
          <a:bodyPr lIns="72384" tIns="36192" rIns="72384" bIns="36192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4" y="4018558"/>
            <a:ext cx="10829925" cy="13134975"/>
          </a:xfrm>
          <a:prstGeom prst="rect">
            <a:avLst/>
          </a:prstGeom>
        </p:spPr>
        <p:txBody>
          <a:bodyPr lIns="72384" tIns="36192" rIns="72384" bIns="36192"/>
          <a:lstStyle>
            <a:lvl1pPr marL="0" indent="0">
              <a:buNone/>
              <a:defRPr sz="1100"/>
            </a:lvl1pPr>
            <a:lvl2pPr marL="361920" indent="0">
              <a:buNone/>
              <a:defRPr sz="900"/>
            </a:lvl2pPr>
            <a:lvl3pPr marL="723839" indent="0">
              <a:buNone/>
              <a:defRPr sz="800"/>
            </a:lvl3pPr>
            <a:lvl4pPr marL="1085759" indent="0">
              <a:buNone/>
              <a:defRPr sz="700"/>
            </a:lvl4pPr>
            <a:lvl5pPr marL="1447678" indent="0">
              <a:buNone/>
              <a:defRPr sz="700"/>
            </a:lvl5pPr>
            <a:lvl6pPr marL="1809598" indent="0">
              <a:buNone/>
              <a:defRPr sz="700"/>
            </a:lvl6pPr>
            <a:lvl7pPr marL="2171517" indent="0">
              <a:buNone/>
              <a:defRPr sz="700"/>
            </a:lvl7pPr>
            <a:lvl8pPr marL="2533437" indent="0">
              <a:buNone/>
              <a:defRPr sz="700"/>
            </a:lvl8pPr>
            <a:lvl9pPr marL="289535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646238" y="17486313"/>
            <a:ext cx="76819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47438" y="17486313"/>
            <a:ext cx="10425112" cy="1333500"/>
          </a:xfrm>
          <a:prstGeom prst="rect">
            <a:avLst/>
          </a:prstGeom>
        </p:spPr>
        <p:txBody>
          <a:bodyPr lIns="72384" tIns="36192" rIns="72384" bIns="36192"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591838" y="17486313"/>
            <a:ext cx="7681912" cy="1333500"/>
          </a:xfrm>
          <a:prstGeom prst="rect">
            <a:avLst/>
          </a:prstGeom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D0D07C2-7F6A-482B-B0CF-DC716F2A2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26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768350"/>
            <a:ext cx="2962751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795" tIns="148898" rIns="297795" bIns="1488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txStyles>
    <p:titleStyle>
      <a:lvl1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2pPr>
      <a:lvl3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3pPr>
      <a:lvl4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4pPr>
      <a:lvl5pPr algn="ctr" defTabSz="2978150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5pPr>
      <a:lvl6pPr marL="361920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6pPr>
      <a:lvl7pPr marL="723839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7pPr>
      <a:lvl8pPr marL="1085759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8pPr>
      <a:lvl9pPr marL="1447678" algn="ctr" defTabSz="2978296" rtl="0" fontAlgn="base">
        <a:spcBef>
          <a:spcPct val="0"/>
        </a:spcBef>
        <a:spcAft>
          <a:spcPct val="0"/>
        </a:spcAft>
        <a:defRPr sz="14300">
          <a:solidFill>
            <a:schemeClr val="tx2"/>
          </a:solidFill>
          <a:latin typeface="Arial" charset="0"/>
        </a:defRPr>
      </a:lvl9pPr>
    </p:titleStyle>
    <p:bodyStyle>
      <a:lvl1pPr marL="1117600" indent="-1117600" algn="l" defTabSz="2978150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  <a:cs typeface="+mn-cs"/>
        </a:defRPr>
      </a:lvl1pPr>
      <a:lvl2pPr marL="2417763" indent="-928688" algn="l" defTabSz="2978150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2pPr>
      <a:lvl3pPr marL="3721100" indent="-742950" algn="l" defTabSz="2978150" rtl="0" eaLnBrk="0" fontAlgn="base" hangingPunct="0">
        <a:spcBef>
          <a:spcPct val="20000"/>
        </a:spcBef>
        <a:spcAft>
          <a:spcPct val="0"/>
        </a:spcAft>
        <a:buChar char="•"/>
        <a:defRPr sz="7800">
          <a:solidFill>
            <a:schemeClr val="tx1"/>
          </a:solidFill>
          <a:latin typeface="+mn-lt"/>
        </a:defRPr>
      </a:lvl3pPr>
      <a:lvl4pPr marL="5210175" indent="-744538" algn="l" defTabSz="2978150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99250" indent="-744538" algn="l" defTabSz="2978150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7062457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6pPr>
      <a:lvl7pPr marL="7424377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7pPr>
      <a:lvl8pPr marL="7786296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8pPr>
      <a:lvl9pPr marL="8148216" indent="-745203" algn="l" defTabSz="2978296" rtl="0" fontAlgn="base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2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83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75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767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959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151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343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5356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646238" y="769938"/>
            <a:ext cx="2962751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384" tIns="36192" rIns="72384" bIns="361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238" y="4481513"/>
            <a:ext cx="29627512" cy="1267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238" y="17797463"/>
            <a:ext cx="7681912" cy="1022350"/>
          </a:xfrm>
          <a:prstGeom prst="rect">
            <a:avLst/>
          </a:prstGeom>
        </p:spPr>
        <p:txBody>
          <a:bodyPr vert="horz" lIns="72384" tIns="36192" rIns="72384" bIns="36192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96DFD4F-58F4-4966-838F-5B181A2FB226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438" y="17797463"/>
            <a:ext cx="10425112" cy="1022350"/>
          </a:xfrm>
          <a:prstGeom prst="rect">
            <a:avLst/>
          </a:prstGeom>
        </p:spPr>
        <p:txBody>
          <a:bodyPr vert="horz" lIns="72384" tIns="36192" rIns="72384" bIns="36192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838" y="17797463"/>
            <a:ext cx="7681912" cy="1022350"/>
          </a:xfrm>
          <a:prstGeom prst="rect">
            <a:avLst/>
          </a:prstGeom>
        </p:spPr>
        <p:txBody>
          <a:bodyPr vert="horz" wrap="square" lIns="72384" tIns="36192" rIns="72384" bIns="361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BDBA77-16CA-43EF-A81D-72DDEA536B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5pPr>
      <a:lvl6pPr marL="36192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6pPr>
      <a:lvl7pPr marL="723839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7pPr>
      <a:lvl8pPr marL="1085759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8pPr>
      <a:lvl9pPr marL="1447678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737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328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523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718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0557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2477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14396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76316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2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83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75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767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959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151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343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5356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646238" y="769938"/>
            <a:ext cx="2962751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384" tIns="36192" rIns="72384" bIns="361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238" y="4481513"/>
            <a:ext cx="29627512" cy="1267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384" tIns="36192" rIns="72384" bIns="361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238" y="17797463"/>
            <a:ext cx="7681912" cy="1022350"/>
          </a:xfrm>
          <a:prstGeom prst="rect">
            <a:avLst/>
          </a:prstGeom>
        </p:spPr>
        <p:txBody>
          <a:bodyPr vert="horz" lIns="72384" tIns="36192" rIns="72384" bIns="36192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824D70A-0399-4DDA-B5B6-E1BD979564F0}" type="datetimeFigureOut">
              <a:rPr lang="en-US"/>
              <a:pPr>
                <a:defRPr/>
              </a:pPr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438" y="17797463"/>
            <a:ext cx="10425112" cy="1022350"/>
          </a:xfrm>
          <a:prstGeom prst="rect">
            <a:avLst/>
          </a:prstGeom>
        </p:spPr>
        <p:txBody>
          <a:bodyPr vert="horz" lIns="72384" tIns="36192" rIns="72384" bIns="36192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838" y="17797463"/>
            <a:ext cx="7681912" cy="1022350"/>
          </a:xfrm>
          <a:prstGeom prst="rect">
            <a:avLst/>
          </a:prstGeom>
        </p:spPr>
        <p:txBody>
          <a:bodyPr vert="horz" wrap="square" lIns="72384" tIns="36192" rIns="72384" bIns="361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8B6409-8301-459B-B778-42DED08B14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5pPr>
      <a:lvl6pPr marL="361920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6pPr>
      <a:lvl7pPr marL="723839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7pPr>
      <a:lvl8pPr marL="1085759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8pPr>
      <a:lvl9pPr marL="1447678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7375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328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6523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7188" indent="-1793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90557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2477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14396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76316" indent="-180960" algn="l" defTabSz="72383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20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83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759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767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9598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151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3437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5356" algn="l" defTabSz="72383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342900" y="533400"/>
            <a:ext cx="31946850" cy="2000250"/>
          </a:xfrm>
          <a:prstGeom prst="rect">
            <a:avLst/>
          </a:prstGeom>
          <a:solidFill>
            <a:srgbClr val="FFCD00"/>
          </a:solid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 defTabSz="2978296" eaLnBrk="1" hangingPunct="1">
              <a:defRPr/>
            </a:pPr>
            <a:r>
              <a:rPr lang="en-US" sz="5900" b="1" dirty="0">
                <a:solidFill>
                  <a:schemeClr val="tx1"/>
                </a:solidFill>
              </a:rPr>
              <a:t>Your Poster Title Goes Here</a:t>
            </a:r>
          </a:p>
          <a:p>
            <a:pPr algn="ctr" defTabSz="2978296" eaLnBrk="1" hangingPunct="1">
              <a:defRPr/>
            </a:pPr>
            <a:r>
              <a:rPr lang="en-US" sz="3200" i="1" dirty="0">
                <a:solidFill>
                  <a:schemeClr val="tx1"/>
                </a:solidFill>
              </a:rPr>
              <a:t>Your name here</a:t>
            </a:r>
          </a:p>
          <a:p>
            <a:pPr algn="ctr" defTabSz="2978296" eaLnBrk="1" hangingPunct="1">
              <a:defRPr/>
            </a:pPr>
            <a:r>
              <a:rPr lang="en-US" sz="3200" i="1" dirty="0">
                <a:solidFill>
                  <a:schemeClr val="tx1"/>
                </a:solidFill>
              </a:rPr>
              <a:t>Institution name here</a:t>
            </a:r>
          </a:p>
        </p:txBody>
      </p:sp>
      <p:sp>
        <p:nvSpPr>
          <p:cNvPr id="14339" name="Rectangle 20"/>
          <p:cNvSpPr>
            <a:spLocks noChangeArrowheads="1"/>
          </p:cNvSpPr>
          <p:nvPr/>
        </p:nvSpPr>
        <p:spPr bwMode="auto">
          <a:xfrm>
            <a:off x="400050" y="2895600"/>
            <a:ext cx="599916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14340" name="Rectangle 21"/>
          <p:cNvSpPr>
            <a:spLocks noChangeArrowheads="1"/>
          </p:cNvSpPr>
          <p:nvPr/>
        </p:nvSpPr>
        <p:spPr bwMode="auto">
          <a:xfrm>
            <a:off x="26746200" y="14535150"/>
            <a:ext cx="4857750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14341" name="Rectangle 22"/>
          <p:cNvSpPr>
            <a:spLocks noChangeArrowheads="1"/>
          </p:cNvSpPr>
          <p:nvPr/>
        </p:nvSpPr>
        <p:spPr bwMode="auto">
          <a:xfrm>
            <a:off x="6629400" y="2895600"/>
            <a:ext cx="639921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14342" name="Rectangle 23"/>
          <p:cNvSpPr>
            <a:spLocks noChangeArrowheads="1"/>
          </p:cNvSpPr>
          <p:nvPr/>
        </p:nvSpPr>
        <p:spPr bwMode="auto">
          <a:xfrm>
            <a:off x="13258800" y="2895600"/>
            <a:ext cx="639921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3" name="Rectangle 24"/>
          <p:cNvSpPr>
            <a:spLocks noChangeArrowheads="1"/>
          </p:cNvSpPr>
          <p:nvPr/>
        </p:nvSpPr>
        <p:spPr bwMode="auto">
          <a:xfrm>
            <a:off x="19888200" y="2895600"/>
            <a:ext cx="639921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14344" name="Rectangle 25"/>
          <p:cNvSpPr>
            <a:spLocks noChangeArrowheads="1"/>
          </p:cNvSpPr>
          <p:nvPr/>
        </p:nvSpPr>
        <p:spPr bwMode="auto">
          <a:xfrm>
            <a:off x="26520775" y="2895600"/>
            <a:ext cx="5826125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14345" name="Text Box 32"/>
          <p:cNvSpPr txBox="1">
            <a:spLocks noChangeArrowheads="1"/>
          </p:cNvSpPr>
          <p:nvPr/>
        </p:nvSpPr>
        <p:spPr bwMode="auto">
          <a:xfrm>
            <a:off x="381000" y="3886200"/>
            <a:ext cx="5448300" cy="1204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6" name="Rectangle 33"/>
          <p:cNvSpPr>
            <a:spLocks noChangeArrowheads="1"/>
          </p:cNvSpPr>
          <p:nvPr/>
        </p:nvSpPr>
        <p:spPr bwMode="auto">
          <a:xfrm>
            <a:off x="400050" y="16002000"/>
            <a:ext cx="639921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47" name="Text Box 36"/>
          <p:cNvSpPr txBox="1">
            <a:spLocks noChangeArrowheads="1"/>
          </p:cNvSpPr>
          <p:nvPr/>
        </p:nvSpPr>
        <p:spPr bwMode="auto">
          <a:xfrm>
            <a:off x="6705600" y="3886200"/>
            <a:ext cx="6096000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13411200" y="3810000"/>
            <a:ext cx="6248400" cy="704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9" name="Rectangle 40"/>
          <p:cNvSpPr>
            <a:spLocks noChangeArrowheads="1"/>
          </p:cNvSpPr>
          <p:nvPr/>
        </p:nvSpPr>
        <p:spPr bwMode="auto">
          <a:xfrm>
            <a:off x="13373100" y="12334875"/>
            <a:ext cx="6399213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14350" name="Text Box 41"/>
          <p:cNvSpPr txBox="1">
            <a:spLocks noChangeArrowheads="1"/>
          </p:cNvSpPr>
          <p:nvPr/>
        </p:nvSpPr>
        <p:spPr bwMode="auto">
          <a:xfrm>
            <a:off x="20193000" y="3962400"/>
            <a:ext cx="5791200" cy="1269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1" name="Text Box 42"/>
          <p:cNvSpPr txBox="1">
            <a:spLocks noChangeArrowheads="1"/>
          </p:cNvSpPr>
          <p:nvPr/>
        </p:nvSpPr>
        <p:spPr bwMode="auto">
          <a:xfrm>
            <a:off x="26822400" y="3886200"/>
            <a:ext cx="5715000" cy="574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2" name="Text Box 46"/>
          <p:cNvSpPr txBox="1">
            <a:spLocks noChangeArrowheads="1"/>
          </p:cNvSpPr>
          <p:nvPr/>
        </p:nvSpPr>
        <p:spPr bwMode="auto">
          <a:xfrm>
            <a:off x="26746200" y="17535525"/>
            <a:ext cx="5353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53" name="Rectangle 19"/>
          <p:cNvSpPr>
            <a:spLocks noChangeArrowheads="1"/>
          </p:cNvSpPr>
          <p:nvPr/>
        </p:nvSpPr>
        <p:spPr bwMode="auto">
          <a:xfrm>
            <a:off x="0" y="1588"/>
            <a:ext cx="146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384" tIns="36192" rIns="72384" bIns="36192"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354" name="Rectangle 21"/>
          <p:cNvSpPr>
            <a:spLocks noChangeArrowheads="1"/>
          </p:cNvSpPr>
          <p:nvPr/>
        </p:nvSpPr>
        <p:spPr bwMode="auto">
          <a:xfrm>
            <a:off x="26746200" y="17002125"/>
            <a:ext cx="4800600" cy="266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14355" name="Text Box 46"/>
          <p:cNvSpPr txBox="1">
            <a:spLocks noChangeArrowheads="1"/>
          </p:cNvSpPr>
          <p:nvPr/>
        </p:nvSpPr>
        <p:spPr bwMode="auto">
          <a:xfrm>
            <a:off x="26917650" y="15268575"/>
            <a:ext cx="535305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97815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9781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43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79285" y="945132"/>
            <a:ext cx="5440691" cy="1322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9438" y="1082675"/>
            <a:ext cx="5957887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Default Design</vt:lpstr>
      <vt:lpstr>1_Custom Design</vt:lpstr>
      <vt:lpstr>Custom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42</cp:revision>
  <dcterms:created xsi:type="dcterms:W3CDTF">2004-07-27T21:05:42Z</dcterms:created>
  <dcterms:modified xsi:type="dcterms:W3CDTF">2020-06-12T13:30:55Z</dcterms:modified>
</cp:coreProperties>
</file>