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3600" cy="1920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266685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53337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800054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066739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1333424" algn="l" defTabSz="53337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1600109" algn="l" defTabSz="53337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1866793" algn="l" defTabSz="53337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2133478" algn="l" defTabSz="53337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FE6"/>
    <a:srgbClr val="EBFFFF"/>
    <a:srgbClr val="CCFFFF"/>
    <a:srgbClr val="99FFCC"/>
    <a:srgbClr val="990033"/>
    <a:srgbClr val="DDF2FF"/>
    <a:srgbClr val="FFE46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864" y="96"/>
      </p:cViewPr>
      <p:guideLst>
        <p:guide orient="horz" pos="6048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687" y="5964635"/>
            <a:ext cx="24482227" cy="411718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332" y="10881916"/>
            <a:ext cx="20162937" cy="4906169"/>
          </a:xfrm>
        </p:spPr>
        <p:txBody>
          <a:bodyPr/>
          <a:lstStyle>
            <a:lvl1pPr marL="0" indent="0" algn="ctr">
              <a:buNone/>
              <a:defRPr/>
            </a:lvl1pPr>
            <a:lvl2pPr marL="266685" indent="0" algn="ctr">
              <a:buNone/>
              <a:defRPr/>
            </a:lvl2pPr>
            <a:lvl3pPr marL="533370" indent="0" algn="ctr">
              <a:buNone/>
              <a:defRPr/>
            </a:lvl3pPr>
            <a:lvl4pPr marL="800054" indent="0" algn="ctr">
              <a:buNone/>
              <a:defRPr/>
            </a:lvl4pPr>
            <a:lvl5pPr marL="1066739" indent="0" algn="ctr">
              <a:buNone/>
              <a:defRPr/>
            </a:lvl5pPr>
            <a:lvl6pPr marL="1333424" indent="0" algn="ctr">
              <a:buNone/>
              <a:defRPr/>
            </a:lvl6pPr>
            <a:lvl7pPr marL="1600109" indent="0" algn="ctr">
              <a:buNone/>
              <a:defRPr/>
            </a:lvl7pPr>
            <a:lvl8pPr marL="1866793" indent="0" algn="ctr">
              <a:buNone/>
              <a:defRPr/>
            </a:lvl8pPr>
            <a:lvl9pPr marL="213347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283B9-C83D-43AF-AD40-D329BA49D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A353F-8AF4-4934-906B-9826D8D2A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83860" y="768152"/>
            <a:ext cx="6479977" cy="16385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0806" y="768152"/>
            <a:ext cx="19343042" cy="163853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C1BCE-CC2D-4130-9612-DD3F33C56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3532D-640C-4A57-ADB0-79F3702FC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284" y="12339043"/>
            <a:ext cx="24483269" cy="3814366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5284" y="8138518"/>
            <a:ext cx="24483269" cy="4200525"/>
          </a:xfrm>
        </p:spPr>
        <p:txBody>
          <a:bodyPr anchor="b"/>
          <a:lstStyle>
            <a:lvl1pPr marL="0" indent="0">
              <a:buNone/>
              <a:defRPr sz="1200"/>
            </a:lvl1pPr>
            <a:lvl2pPr marL="266685" indent="0">
              <a:buNone/>
              <a:defRPr sz="1000"/>
            </a:lvl2pPr>
            <a:lvl3pPr marL="533370" indent="0">
              <a:buNone/>
              <a:defRPr sz="900"/>
            </a:lvl3pPr>
            <a:lvl4pPr marL="800054" indent="0">
              <a:buNone/>
              <a:defRPr sz="800"/>
            </a:lvl4pPr>
            <a:lvl5pPr marL="1066739" indent="0">
              <a:buNone/>
              <a:defRPr sz="800"/>
            </a:lvl5pPr>
            <a:lvl6pPr marL="1333424" indent="0">
              <a:buNone/>
              <a:defRPr sz="800"/>
            </a:lvl6pPr>
            <a:lvl7pPr marL="1600109" indent="0">
              <a:buNone/>
              <a:defRPr sz="800"/>
            </a:lvl7pPr>
            <a:lvl8pPr marL="1866793" indent="0">
              <a:buNone/>
              <a:defRPr sz="800"/>
            </a:lvl8pPr>
            <a:lvl9pPr marL="2133478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AFA17-8AE2-4AB0-B0DD-6B01C3BE5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0807" y="4479727"/>
            <a:ext cx="12910988" cy="1267380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51808" y="4479727"/>
            <a:ext cx="12912030" cy="1267380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7133D-1535-444A-B319-1E82AA8DF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764" y="769541"/>
            <a:ext cx="25924073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763" y="4297760"/>
            <a:ext cx="12726591" cy="1791891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6685" indent="0">
              <a:buNone/>
              <a:defRPr sz="1200" b="1"/>
            </a:lvl2pPr>
            <a:lvl3pPr marL="533370" indent="0">
              <a:buNone/>
              <a:defRPr sz="1000" b="1"/>
            </a:lvl3pPr>
            <a:lvl4pPr marL="800054" indent="0">
              <a:buNone/>
              <a:defRPr sz="900" b="1"/>
            </a:lvl4pPr>
            <a:lvl5pPr marL="1066739" indent="0">
              <a:buNone/>
              <a:defRPr sz="900" b="1"/>
            </a:lvl5pPr>
            <a:lvl6pPr marL="1333424" indent="0">
              <a:buNone/>
              <a:defRPr sz="900" b="1"/>
            </a:lvl6pPr>
            <a:lvl7pPr marL="1600109" indent="0">
              <a:buNone/>
              <a:defRPr sz="900" b="1"/>
            </a:lvl7pPr>
            <a:lvl8pPr marL="1866793" indent="0">
              <a:buNone/>
              <a:defRPr sz="900" b="1"/>
            </a:lvl8pPr>
            <a:lvl9pPr marL="2133478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9763" y="6089650"/>
            <a:ext cx="12726591" cy="11063884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2039" y="4297760"/>
            <a:ext cx="12731799" cy="1791891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6685" indent="0">
              <a:buNone/>
              <a:defRPr sz="1200" b="1"/>
            </a:lvl2pPr>
            <a:lvl3pPr marL="533370" indent="0">
              <a:buNone/>
              <a:defRPr sz="1000" b="1"/>
            </a:lvl3pPr>
            <a:lvl4pPr marL="800054" indent="0">
              <a:buNone/>
              <a:defRPr sz="900" b="1"/>
            </a:lvl4pPr>
            <a:lvl5pPr marL="1066739" indent="0">
              <a:buNone/>
              <a:defRPr sz="900" b="1"/>
            </a:lvl5pPr>
            <a:lvl6pPr marL="1333424" indent="0">
              <a:buNone/>
              <a:defRPr sz="900" b="1"/>
            </a:lvl6pPr>
            <a:lvl7pPr marL="1600109" indent="0">
              <a:buNone/>
              <a:defRPr sz="900" b="1"/>
            </a:lvl7pPr>
            <a:lvl8pPr marL="1866793" indent="0">
              <a:buNone/>
              <a:defRPr sz="900" b="1"/>
            </a:lvl8pPr>
            <a:lvl9pPr marL="2133478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2039" y="6089650"/>
            <a:ext cx="12731799" cy="11063884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F9CC6-F81D-489E-8ED7-B23B02CB3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5E16B-4C0C-4FFF-905B-C75082E4F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A9CAA-A82A-4DB0-95BF-F08E1CEC1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763" y="763985"/>
            <a:ext cx="9476184" cy="325457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1824" y="763985"/>
            <a:ext cx="16102013" cy="1638954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763" y="4018559"/>
            <a:ext cx="9476184" cy="13134975"/>
          </a:xfrm>
        </p:spPr>
        <p:txBody>
          <a:bodyPr/>
          <a:lstStyle>
            <a:lvl1pPr marL="0" indent="0">
              <a:buNone/>
              <a:defRPr sz="800"/>
            </a:lvl1pPr>
            <a:lvl2pPr marL="266685" indent="0">
              <a:buNone/>
              <a:defRPr sz="700"/>
            </a:lvl2pPr>
            <a:lvl3pPr marL="533370" indent="0">
              <a:buNone/>
              <a:defRPr sz="600"/>
            </a:lvl3pPr>
            <a:lvl4pPr marL="800054" indent="0">
              <a:buNone/>
              <a:defRPr sz="500"/>
            </a:lvl4pPr>
            <a:lvl5pPr marL="1066739" indent="0">
              <a:buNone/>
              <a:defRPr sz="500"/>
            </a:lvl5pPr>
            <a:lvl6pPr marL="1333424" indent="0">
              <a:buNone/>
              <a:defRPr sz="500"/>
            </a:lvl6pPr>
            <a:lvl7pPr marL="1600109" indent="0">
              <a:buNone/>
              <a:defRPr sz="500"/>
            </a:lvl7pPr>
            <a:lvl8pPr marL="1866793" indent="0">
              <a:buNone/>
              <a:defRPr sz="500"/>
            </a:lvl8pPr>
            <a:lvl9pPr marL="2133478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4E36F-C119-4492-9CCF-6C024838D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5499" y="13441959"/>
            <a:ext cx="17282368" cy="1586310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45499" y="1715493"/>
            <a:ext cx="17282368" cy="11522273"/>
          </a:xfrm>
        </p:spPr>
        <p:txBody>
          <a:bodyPr/>
          <a:lstStyle>
            <a:lvl1pPr marL="0" indent="0">
              <a:buNone/>
              <a:defRPr sz="1900"/>
            </a:lvl1pPr>
            <a:lvl2pPr marL="266685" indent="0">
              <a:buNone/>
              <a:defRPr sz="1600"/>
            </a:lvl2pPr>
            <a:lvl3pPr marL="533370" indent="0">
              <a:buNone/>
              <a:defRPr sz="1400"/>
            </a:lvl3pPr>
            <a:lvl4pPr marL="800054" indent="0">
              <a:buNone/>
              <a:defRPr sz="1200"/>
            </a:lvl4pPr>
            <a:lvl5pPr marL="1066739" indent="0">
              <a:buNone/>
              <a:defRPr sz="1200"/>
            </a:lvl5pPr>
            <a:lvl6pPr marL="1333424" indent="0">
              <a:buNone/>
              <a:defRPr sz="1200"/>
            </a:lvl6pPr>
            <a:lvl7pPr marL="1600109" indent="0">
              <a:buNone/>
              <a:defRPr sz="1200"/>
            </a:lvl7pPr>
            <a:lvl8pPr marL="1866793" indent="0">
              <a:buNone/>
              <a:defRPr sz="1200"/>
            </a:lvl8pPr>
            <a:lvl9pPr marL="2133478" indent="0">
              <a:buNone/>
              <a:defRPr sz="1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5499" y="15028268"/>
            <a:ext cx="17282368" cy="2254448"/>
          </a:xfrm>
        </p:spPr>
        <p:txBody>
          <a:bodyPr/>
          <a:lstStyle>
            <a:lvl1pPr marL="0" indent="0">
              <a:buNone/>
              <a:defRPr sz="800"/>
            </a:lvl1pPr>
            <a:lvl2pPr marL="266685" indent="0">
              <a:buNone/>
              <a:defRPr sz="700"/>
            </a:lvl2pPr>
            <a:lvl3pPr marL="533370" indent="0">
              <a:buNone/>
              <a:defRPr sz="600"/>
            </a:lvl3pPr>
            <a:lvl4pPr marL="800054" indent="0">
              <a:buNone/>
              <a:defRPr sz="500"/>
            </a:lvl4pPr>
            <a:lvl5pPr marL="1066739" indent="0">
              <a:buNone/>
              <a:defRPr sz="500"/>
            </a:lvl5pPr>
            <a:lvl6pPr marL="1333424" indent="0">
              <a:buNone/>
              <a:defRPr sz="500"/>
            </a:lvl6pPr>
            <a:lvl7pPr marL="1600109" indent="0">
              <a:buNone/>
              <a:defRPr sz="500"/>
            </a:lvl7pPr>
            <a:lvl8pPr marL="1866793" indent="0">
              <a:buNone/>
              <a:defRPr sz="500"/>
            </a:lvl8pPr>
            <a:lvl9pPr marL="2133478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308FA-5863-44BB-83C8-98D3F67B8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0806" y="768615"/>
            <a:ext cx="25923031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9434" tIns="109718" rIns="219434" bIns="109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0806" y="4480190"/>
            <a:ext cx="25923031" cy="12673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9434" tIns="109718" rIns="219434" bIns="109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0806" y="17487371"/>
            <a:ext cx="6720631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9434" tIns="109718" rIns="219434" bIns="109718" numCol="1" anchor="t" anchorCtr="0" compatLnSpc="1">
            <a:prstTxWarp prst="textNoShape">
              <a:avLst/>
            </a:prstTxWarp>
          </a:bodyPr>
          <a:lstStyle>
            <a:lvl1pPr>
              <a:defRPr sz="3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41856" y="17487371"/>
            <a:ext cx="9120931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9434" tIns="109718" rIns="219434" bIns="109718" numCol="1" anchor="t" anchorCtr="0" compatLnSpc="1">
            <a:prstTxWarp prst="textNoShape">
              <a:avLst/>
            </a:prstTxWarp>
          </a:bodyPr>
          <a:lstStyle>
            <a:lvl1pPr algn="ctr">
              <a:defRPr sz="3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643206" y="17487371"/>
            <a:ext cx="6720631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9434" tIns="109718" rIns="219434" bIns="109718" numCol="1" anchor="t" anchorCtr="0" compatLnSpc="1">
            <a:prstTxWarp prst="textNoShape">
              <a:avLst/>
            </a:prstTxWarp>
          </a:bodyPr>
          <a:lstStyle>
            <a:lvl1pPr algn="r">
              <a:defRPr sz="3400">
                <a:latin typeface="Arial" charset="0"/>
              </a:defRPr>
            </a:lvl1pPr>
          </a:lstStyle>
          <a:p>
            <a:pPr>
              <a:defRPr/>
            </a:pPr>
            <a:fld id="{CB608B15-5EC5-49CE-8AE6-3F446A200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93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194593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2pPr>
      <a:lvl3pPr algn="ctr" defTabSz="2194593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3pPr>
      <a:lvl4pPr algn="ctr" defTabSz="2194593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4pPr>
      <a:lvl5pPr algn="ctr" defTabSz="2194593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5pPr>
      <a:lvl6pPr marL="266685" algn="ctr" defTabSz="2194593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6pPr>
      <a:lvl7pPr marL="533370" algn="ctr" defTabSz="2194593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7pPr>
      <a:lvl8pPr marL="800054" algn="ctr" defTabSz="2194593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8pPr>
      <a:lvl9pPr marL="1066739" algn="ctr" defTabSz="2194593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9pPr>
    </p:titleStyle>
    <p:bodyStyle>
      <a:lvl1pPr marL="824130" indent="-824130" algn="l" defTabSz="2194593" rtl="0" eaLnBrk="0" fontAlgn="base" hangingPunct="0">
        <a:spcBef>
          <a:spcPct val="20000"/>
        </a:spcBef>
        <a:spcAft>
          <a:spcPct val="0"/>
        </a:spcAft>
        <a:buChar char="•"/>
        <a:defRPr sz="7600">
          <a:solidFill>
            <a:schemeClr val="tx1"/>
          </a:solidFill>
          <a:latin typeface="+mn-lt"/>
          <a:ea typeface="+mn-ea"/>
          <a:cs typeface="+mn-cs"/>
        </a:defRPr>
      </a:lvl1pPr>
      <a:lvl2pPr marL="1782529" indent="-685232" algn="l" defTabSz="2194593" rtl="0" eaLnBrk="0" fontAlgn="base" hangingPunct="0">
        <a:spcBef>
          <a:spcPct val="20000"/>
        </a:spcBef>
        <a:spcAft>
          <a:spcPct val="0"/>
        </a:spcAft>
        <a:buChar char="–"/>
        <a:defRPr sz="6700">
          <a:solidFill>
            <a:schemeClr val="tx1"/>
          </a:solidFill>
          <a:latin typeface="+mn-lt"/>
        </a:defRPr>
      </a:lvl2pPr>
      <a:lvl3pPr marL="2742779" indent="-548185" algn="l" defTabSz="2194593" rtl="0" eaLnBrk="0" fontAlgn="base" hangingPunct="0">
        <a:spcBef>
          <a:spcPct val="20000"/>
        </a:spcBef>
        <a:spcAft>
          <a:spcPct val="0"/>
        </a:spcAft>
        <a:buChar char="•"/>
        <a:defRPr sz="5700">
          <a:solidFill>
            <a:schemeClr val="tx1"/>
          </a:solidFill>
          <a:latin typeface="+mn-lt"/>
        </a:defRPr>
      </a:lvl3pPr>
      <a:lvl4pPr marL="3840076" indent="-549112" algn="l" defTabSz="2194593" rtl="0" eaLnBrk="0" fontAlgn="base" hangingPunct="0">
        <a:spcBef>
          <a:spcPct val="20000"/>
        </a:spcBef>
        <a:spcAft>
          <a:spcPct val="0"/>
        </a:spcAft>
        <a:buChar char="–"/>
        <a:defRPr sz="4800">
          <a:solidFill>
            <a:schemeClr val="tx1"/>
          </a:solidFill>
          <a:latin typeface="+mn-lt"/>
        </a:defRPr>
      </a:lvl4pPr>
      <a:lvl5pPr marL="4937372" indent="-549112" algn="l" defTabSz="2194593" rtl="0" eaLnBrk="0" fontAlgn="base" hangingPunct="0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5pPr>
      <a:lvl6pPr marL="5204057" indent="-549112" algn="l" defTabSz="2194593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6pPr>
      <a:lvl7pPr marL="5470742" indent="-549112" algn="l" defTabSz="2194593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7pPr>
      <a:lvl8pPr marL="5737426" indent="-549112" algn="l" defTabSz="2194593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8pPr>
      <a:lvl9pPr marL="6004111" indent="-549112" algn="l" defTabSz="2194593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3337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6685" algn="l" defTabSz="53337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33370" algn="l" defTabSz="53337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800054" algn="l" defTabSz="53337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66739" algn="l" defTabSz="53337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33424" algn="l" defTabSz="53337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109" algn="l" defTabSz="53337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66793" algn="l" defTabSz="53337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3478" algn="l" defTabSz="53337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E46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300037" y="533400"/>
            <a:ext cx="27953494" cy="2000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7371" tIns="33686" rIns="67371" bIns="33686" anchor="ctr"/>
          <a:lstStyle/>
          <a:p>
            <a:pPr algn="ctr" defTabSz="2194593">
              <a:defRPr/>
            </a:pPr>
            <a:r>
              <a:rPr lang="en-US" sz="4300" b="1" dirty="0"/>
              <a:t>Your Poster Title Goes Here</a:t>
            </a:r>
          </a:p>
          <a:p>
            <a:pPr algn="ctr" defTabSz="2194593">
              <a:defRPr/>
            </a:pPr>
            <a:r>
              <a:rPr lang="en-US" sz="2400" i="1" dirty="0"/>
              <a:t>Your name here</a:t>
            </a:r>
          </a:p>
          <a:p>
            <a:pPr algn="ctr" defTabSz="2194593">
              <a:defRPr/>
            </a:pPr>
            <a:r>
              <a:rPr lang="en-US" sz="2400" i="1" dirty="0"/>
              <a:t>Institution name here</a:t>
            </a: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350045" y="2896659"/>
            <a:ext cx="5249615" cy="68434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7371" tIns="33686" rIns="67371" bIns="33686" anchor="ctr"/>
          <a:lstStyle/>
          <a:p>
            <a:pPr algn="ctr" defTabSz="2194593"/>
            <a:r>
              <a:rPr lang="en-US" sz="27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2"/>
          <p:cNvSpPr>
            <a:spLocks noChangeArrowheads="1"/>
          </p:cNvSpPr>
          <p:nvPr/>
        </p:nvSpPr>
        <p:spPr bwMode="auto">
          <a:xfrm>
            <a:off x="5800726" y="2896659"/>
            <a:ext cx="5599659" cy="68434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7371" tIns="33686" rIns="67371" bIns="33686" anchor="ctr"/>
          <a:lstStyle/>
          <a:p>
            <a:pPr algn="ctr" defTabSz="2194593"/>
            <a:r>
              <a:rPr lang="en-US" sz="2700" b="1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3" name="Rectangle 23"/>
          <p:cNvSpPr>
            <a:spLocks noChangeArrowheads="1"/>
          </p:cNvSpPr>
          <p:nvPr/>
        </p:nvSpPr>
        <p:spPr bwMode="auto">
          <a:xfrm>
            <a:off x="11601451" y="2896659"/>
            <a:ext cx="5599659" cy="68434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7371" tIns="33686" rIns="67371" bIns="33686" anchor="ctr"/>
          <a:lstStyle/>
          <a:p>
            <a:pPr algn="ctr" defTabSz="2194593"/>
            <a:r>
              <a:rPr lang="en-US" sz="27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4" name="Rectangle 24"/>
          <p:cNvSpPr>
            <a:spLocks noChangeArrowheads="1"/>
          </p:cNvSpPr>
          <p:nvPr/>
        </p:nvSpPr>
        <p:spPr bwMode="auto">
          <a:xfrm>
            <a:off x="17402176" y="2896659"/>
            <a:ext cx="5599659" cy="68434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7371" tIns="33686" rIns="67371" bIns="33686" anchor="ctr"/>
          <a:lstStyle/>
          <a:p>
            <a:pPr algn="ctr" defTabSz="2194593"/>
            <a:r>
              <a:rPr lang="en-US" sz="27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5" name="Rectangle 25"/>
          <p:cNvSpPr>
            <a:spLocks noChangeArrowheads="1"/>
          </p:cNvSpPr>
          <p:nvPr/>
        </p:nvSpPr>
        <p:spPr bwMode="auto">
          <a:xfrm>
            <a:off x="23204985" y="2896659"/>
            <a:ext cx="5098554" cy="68434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7371" tIns="33686" rIns="67371" bIns="33686" anchor="ctr"/>
          <a:lstStyle/>
          <a:p>
            <a:pPr algn="ctr" defTabSz="2194593"/>
            <a:r>
              <a:rPr lang="en-US" sz="2700" b="1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6" name="Text Box 32"/>
          <p:cNvSpPr txBox="1">
            <a:spLocks noChangeArrowheads="1"/>
          </p:cNvSpPr>
          <p:nvPr/>
        </p:nvSpPr>
        <p:spPr bwMode="auto">
          <a:xfrm>
            <a:off x="333375" y="3886597"/>
            <a:ext cx="4767263" cy="8608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7371" tIns="33686" rIns="67371" bIns="33686">
            <a:spAutoFit/>
          </a:bodyPr>
          <a:lstStyle/>
          <a:p>
            <a:pPr defTabSz="2194593">
              <a:spcBef>
                <a:spcPct val="50000"/>
              </a:spcBef>
            </a:pPr>
            <a:r>
              <a:rPr lang="en-US" dirty="0"/>
              <a:t>Insert your text here</a:t>
            </a:r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</p:txBody>
      </p:sp>
      <p:sp>
        <p:nvSpPr>
          <p:cNvPr id="2057" name="Rectangle 33"/>
          <p:cNvSpPr>
            <a:spLocks noChangeArrowheads="1"/>
          </p:cNvSpPr>
          <p:nvPr/>
        </p:nvSpPr>
        <p:spPr bwMode="auto">
          <a:xfrm>
            <a:off x="350045" y="16002000"/>
            <a:ext cx="5599659" cy="68619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7371" tIns="33686" rIns="67371" bIns="33686" anchor="ctr"/>
          <a:lstStyle/>
          <a:p>
            <a:pPr algn="ctr" defTabSz="2194593"/>
            <a:r>
              <a:rPr lang="en-US" sz="2700" b="1" dirty="0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58" name="Text Box 36"/>
          <p:cNvSpPr txBox="1">
            <a:spLocks noChangeArrowheads="1"/>
          </p:cNvSpPr>
          <p:nvPr/>
        </p:nvSpPr>
        <p:spPr bwMode="auto">
          <a:xfrm>
            <a:off x="5867400" y="3886598"/>
            <a:ext cx="5334000" cy="3761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7371" tIns="33686" rIns="67371" bIns="33686">
            <a:spAutoFit/>
          </a:bodyPr>
          <a:lstStyle/>
          <a:p>
            <a:pPr defTabSz="2194593">
              <a:spcBef>
                <a:spcPct val="50000"/>
              </a:spcBef>
            </a:pPr>
            <a:r>
              <a:rPr lang="en-US" dirty="0"/>
              <a:t>Insert your text here</a:t>
            </a:r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</p:txBody>
      </p:sp>
      <p:sp>
        <p:nvSpPr>
          <p:cNvPr id="2059" name="Text Box 37"/>
          <p:cNvSpPr txBox="1">
            <a:spLocks noChangeArrowheads="1"/>
          </p:cNvSpPr>
          <p:nvPr/>
        </p:nvSpPr>
        <p:spPr bwMode="auto">
          <a:xfrm>
            <a:off x="11734800" y="3810662"/>
            <a:ext cx="5467350" cy="5030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7371" tIns="33686" rIns="67371" bIns="33686">
            <a:spAutoFit/>
          </a:bodyPr>
          <a:lstStyle/>
          <a:p>
            <a:pPr defTabSz="2194593">
              <a:spcBef>
                <a:spcPct val="50000"/>
              </a:spcBef>
            </a:pPr>
            <a:r>
              <a:rPr lang="en-US" dirty="0"/>
              <a:t>Insert your text here. You can change the font size to fit your data. </a:t>
            </a:r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</p:txBody>
      </p:sp>
      <p:sp>
        <p:nvSpPr>
          <p:cNvPr id="2060" name="Rectangle 40"/>
          <p:cNvSpPr>
            <a:spLocks noChangeArrowheads="1"/>
          </p:cNvSpPr>
          <p:nvPr/>
        </p:nvSpPr>
        <p:spPr bwMode="auto">
          <a:xfrm>
            <a:off x="11701463" y="12334875"/>
            <a:ext cx="5599659" cy="68619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7371" tIns="33686" rIns="67371" bIns="33686" anchor="ctr"/>
          <a:lstStyle/>
          <a:p>
            <a:pPr algn="ctr" defTabSz="2194593"/>
            <a:r>
              <a:rPr lang="en-US" sz="2700" b="1" dirty="0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1" name="Text Box 41"/>
          <p:cNvSpPr txBox="1">
            <a:spLocks noChangeArrowheads="1"/>
          </p:cNvSpPr>
          <p:nvPr/>
        </p:nvSpPr>
        <p:spPr bwMode="auto">
          <a:xfrm>
            <a:off x="17668875" y="3963459"/>
            <a:ext cx="5067300" cy="883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7371" tIns="33686" rIns="67371" bIns="33686">
            <a:spAutoFit/>
          </a:bodyPr>
          <a:lstStyle/>
          <a:p>
            <a:pPr defTabSz="2194593">
              <a:spcBef>
                <a:spcPct val="50000"/>
              </a:spcBef>
            </a:pPr>
            <a:r>
              <a:rPr lang="en-US" dirty="0"/>
              <a:t>Insert your text here. Remember, you can change colors and layout to fit your individual needs.</a:t>
            </a:r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</p:txBody>
      </p:sp>
      <p:sp>
        <p:nvSpPr>
          <p:cNvPr id="2062" name="Text Box 42"/>
          <p:cNvSpPr txBox="1">
            <a:spLocks noChangeArrowheads="1"/>
          </p:cNvSpPr>
          <p:nvPr/>
        </p:nvSpPr>
        <p:spPr bwMode="auto">
          <a:xfrm>
            <a:off x="23469600" y="3886597"/>
            <a:ext cx="5000625" cy="4107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7371" tIns="33686" rIns="67371" bIns="33686">
            <a:spAutoFit/>
          </a:bodyPr>
          <a:lstStyle/>
          <a:p>
            <a:pPr defTabSz="2194593">
              <a:spcBef>
                <a:spcPct val="50000"/>
              </a:spcBef>
            </a:pPr>
            <a:r>
              <a:rPr lang="en-US" dirty="0"/>
              <a:t>Insert your text here</a:t>
            </a:r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  <a:p>
            <a:pPr defTabSz="2194593"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46"/>
          <p:cNvSpPr txBox="1">
            <a:spLocks noChangeArrowheads="1"/>
          </p:cNvSpPr>
          <p:nvPr/>
        </p:nvSpPr>
        <p:spPr bwMode="auto">
          <a:xfrm>
            <a:off x="23402925" y="15164859"/>
            <a:ext cx="5133975" cy="64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7371" tIns="33686" rIns="67371" bIns="33686">
            <a:spAutoFit/>
          </a:bodyPr>
          <a:lstStyle/>
          <a:p>
            <a:pPr defTabSz="2194593">
              <a:spcBef>
                <a:spcPct val="50000"/>
              </a:spcBef>
            </a:pPr>
            <a:r>
              <a:rPr lang="en-US" dirty="0"/>
              <a:t>Your references here</a:t>
            </a:r>
          </a:p>
          <a:p>
            <a:pPr defTabSz="2194593">
              <a:spcBef>
                <a:spcPct val="50000"/>
              </a:spcBef>
            </a:pPr>
            <a:endParaRPr lang="en-US" dirty="0"/>
          </a:p>
        </p:txBody>
      </p:sp>
      <p:sp>
        <p:nvSpPr>
          <p:cNvPr id="2066" name="Rectangle 19"/>
          <p:cNvSpPr>
            <a:spLocks noChangeArrowheads="1"/>
          </p:cNvSpPr>
          <p:nvPr/>
        </p:nvSpPr>
        <p:spPr bwMode="auto">
          <a:xfrm>
            <a:off x="0" y="57682"/>
            <a:ext cx="107780" cy="28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3337" tIns="26668" rIns="53337" bIns="26668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067" name="Rectangle 21"/>
          <p:cNvSpPr>
            <a:spLocks noChangeArrowheads="1"/>
          </p:cNvSpPr>
          <p:nvPr/>
        </p:nvSpPr>
        <p:spPr bwMode="auto">
          <a:xfrm>
            <a:off x="23352919" y="14468475"/>
            <a:ext cx="4250531" cy="333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7371" tIns="33686" rIns="67371" bIns="33686" anchor="ctr"/>
          <a:lstStyle/>
          <a:p>
            <a:pPr algn="ctr" defTabSz="2194593"/>
            <a:r>
              <a:rPr lang="en-US" sz="1600" b="1" dirty="0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2068" name="Rectangle 21"/>
          <p:cNvSpPr>
            <a:spLocks noChangeArrowheads="1"/>
          </p:cNvSpPr>
          <p:nvPr/>
        </p:nvSpPr>
        <p:spPr bwMode="auto">
          <a:xfrm>
            <a:off x="23452931" y="16602075"/>
            <a:ext cx="4200525" cy="266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7371" tIns="33686" rIns="67371" bIns="33686" anchor="ctr"/>
          <a:lstStyle/>
          <a:p>
            <a:pPr algn="ctr" defTabSz="2194593"/>
            <a:r>
              <a:rPr lang="en-US" sz="1600" b="1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69" name="Text Box 46"/>
          <p:cNvSpPr txBox="1">
            <a:spLocks noChangeArrowheads="1"/>
          </p:cNvSpPr>
          <p:nvPr/>
        </p:nvSpPr>
        <p:spPr bwMode="auto">
          <a:xfrm>
            <a:off x="23452931" y="17268825"/>
            <a:ext cx="4683919" cy="64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7371" tIns="33686" rIns="67371" bIns="33686">
            <a:spAutoFit/>
          </a:bodyPr>
          <a:lstStyle/>
          <a:p>
            <a:pPr defTabSz="2194593">
              <a:spcBef>
                <a:spcPct val="50000"/>
              </a:spcBef>
            </a:pPr>
            <a:r>
              <a:rPr lang="en-US" dirty="0"/>
              <a:t>Your references here</a:t>
            </a:r>
          </a:p>
          <a:p>
            <a:pPr defTabSz="2194593">
              <a:spcBef>
                <a:spcPct val="50000"/>
              </a:spcBef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069" y="647101"/>
            <a:ext cx="3635540" cy="17806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6246" y="1132179"/>
            <a:ext cx="4567285" cy="8026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79</Words>
  <Application>Microsoft Office PowerPoint</Application>
  <PresentationFormat>Custom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24 by 48 wide</dc:title>
  <dc:creator>Cindy Kranz</dc:creator>
  <cp:lastModifiedBy>Jamie Nicpon</cp:lastModifiedBy>
  <cp:revision>39</cp:revision>
  <dcterms:created xsi:type="dcterms:W3CDTF">2004-07-27T21:05:42Z</dcterms:created>
  <dcterms:modified xsi:type="dcterms:W3CDTF">2020-07-01T17:04:00Z</dcterms:modified>
</cp:coreProperties>
</file>