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84048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FE6"/>
    <a:srgbClr val="EBFFFF"/>
    <a:srgbClr val="CCFFFF"/>
    <a:srgbClr val="99FFCC"/>
    <a:srgbClr val="990033"/>
    <a:srgbClr val="DDF2FF"/>
    <a:srgbClr val="FFE46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1314" y="24"/>
      </p:cViewPr>
      <p:guideLst>
        <p:guide orient="horz" pos="12096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1929270"/>
            <a:ext cx="37306250" cy="82343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1763832"/>
            <a:ext cx="30724475" cy="98123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283B9-C83D-43AF-AD40-D329BA49D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A353F-8AF4-4934-906B-9826D8D2A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25" y="1536304"/>
            <a:ext cx="9874250" cy="32770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1536304"/>
            <a:ext cx="29475112" cy="32770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C1BCE-CC2D-4130-9612-DD3F33C56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3532D-640C-4A57-ADB0-79F3702FC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4678086"/>
            <a:ext cx="37307838" cy="762873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6277036"/>
            <a:ext cx="37307838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AFA17-8AE2-4AB0-B0DD-6B01C3BE5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4" y="8959454"/>
            <a:ext cx="19673887" cy="2534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2" y="8959454"/>
            <a:ext cx="19675475" cy="2534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7133D-1535-444A-B319-1E82AA8DF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539082"/>
            <a:ext cx="39503350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8595520"/>
            <a:ext cx="19392900" cy="358378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2179300"/>
            <a:ext cx="19392900" cy="221277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40" y="8595520"/>
            <a:ext cx="19400837" cy="358378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40" y="12179300"/>
            <a:ext cx="19400837" cy="2212776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F9CC6-F81D-489E-8ED7-B23B02CB3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5E16B-4C0C-4FFF-905B-C75082E4F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A9CAA-A82A-4DB0-95BF-F08E1CEC1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527970"/>
            <a:ext cx="14439900" cy="65091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527970"/>
            <a:ext cx="24536400" cy="327790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8037117"/>
            <a:ext cx="14439900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4E36F-C119-4492-9CCF-6C024838D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5" y="26883918"/>
            <a:ext cx="26335037" cy="317261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5" y="3430986"/>
            <a:ext cx="26335037" cy="230445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5" y="30056536"/>
            <a:ext cx="26335037" cy="45088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308FA-5863-44BB-83C8-98D3F67B8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537229"/>
            <a:ext cx="39501762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194" tIns="188098" rIns="376194" bIns="1880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8960380"/>
            <a:ext cx="39501762" cy="2534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34974742"/>
            <a:ext cx="102409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>
              <a:defRPr sz="5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34974742"/>
            <a:ext cx="138985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algn="ctr">
              <a:defRPr sz="5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34974742"/>
            <a:ext cx="1024096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algn="r">
              <a:defRPr sz="5800">
                <a:latin typeface="Arial" charset="0"/>
              </a:defRPr>
            </a:lvl1pPr>
          </a:lstStyle>
          <a:p>
            <a:pPr>
              <a:defRPr/>
            </a:pPr>
            <a:fld id="{CB608B15-5EC5-49CE-8AE6-3F446A200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9pPr>
    </p:titleStyle>
    <p:bodyStyle>
      <a:lvl1pPr marL="1412875" indent="-1412875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1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475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3363" indent="-94138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4550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17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789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61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33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E46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457200" y="1066800"/>
            <a:ext cx="42595800" cy="4000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15500" tIns="57750" rIns="115500" bIns="57750" anchor="ctr"/>
          <a:lstStyle/>
          <a:p>
            <a:pPr algn="ctr" defTabSz="3762375">
              <a:defRPr/>
            </a:pPr>
            <a:r>
              <a:rPr lang="en-US" sz="7400" b="1" dirty="0"/>
              <a:t>Your Poster Title Goes Here</a:t>
            </a:r>
          </a:p>
          <a:p>
            <a:pPr algn="ctr" defTabSz="3762375">
              <a:defRPr/>
            </a:pPr>
            <a:r>
              <a:rPr lang="en-US" sz="4100" i="1" dirty="0"/>
              <a:t>Your name here</a:t>
            </a:r>
          </a:p>
          <a:p>
            <a:pPr algn="ctr" defTabSz="3762375">
              <a:defRPr/>
            </a:pPr>
            <a:r>
              <a:rPr lang="en-US" sz="4100" i="1" dirty="0"/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533401" y="5793317"/>
            <a:ext cx="7999413" cy="13686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2"/>
          <p:cNvSpPr>
            <a:spLocks noChangeArrowheads="1"/>
          </p:cNvSpPr>
          <p:nvPr/>
        </p:nvSpPr>
        <p:spPr bwMode="auto">
          <a:xfrm>
            <a:off x="8839201" y="5793317"/>
            <a:ext cx="8532813" cy="13686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3" name="Rectangle 23"/>
          <p:cNvSpPr>
            <a:spLocks noChangeArrowheads="1"/>
          </p:cNvSpPr>
          <p:nvPr/>
        </p:nvSpPr>
        <p:spPr bwMode="auto">
          <a:xfrm>
            <a:off x="17678401" y="5793317"/>
            <a:ext cx="8532813" cy="13686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4" name="Rectangle 24"/>
          <p:cNvSpPr>
            <a:spLocks noChangeArrowheads="1"/>
          </p:cNvSpPr>
          <p:nvPr/>
        </p:nvSpPr>
        <p:spPr bwMode="auto">
          <a:xfrm>
            <a:off x="26517601" y="5793317"/>
            <a:ext cx="8532813" cy="13686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5"/>
          <p:cNvSpPr>
            <a:spLocks noChangeArrowheads="1"/>
          </p:cNvSpPr>
          <p:nvPr/>
        </p:nvSpPr>
        <p:spPr bwMode="auto">
          <a:xfrm>
            <a:off x="35359976" y="5793317"/>
            <a:ext cx="7769225" cy="13686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6" name="Text Box 32"/>
          <p:cNvSpPr txBox="1">
            <a:spLocks noChangeArrowheads="1"/>
          </p:cNvSpPr>
          <p:nvPr/>
        </p:nvSpPr>
        <p:spPr bwMode="auto">
          <a:xfrm>
            <a:off x="508000" y="7773194"/>
            <a:ext cx="7264400" cy="14920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500" tIns="57750" rIns="115500" bIns="57750">
            <a:spAutoFit/>
          </a:bodyPr>
          <a:lstStyle/>
          <a:p>
            <a:pPr defTabSz="3762375">
              <a:spcBef>
                <a:spcPct val="50000"/>
              </a:spcBef>
            </a:pPr>
            <a:r>
              <a:rPr lang="en-US"/>
              <a:t>Insert your text here</a:t>
            </a:r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</p:txBody>
      </p:sp>
      <p:sp>
        <p:nvSpPr>
          <p:cNvPr id="2057" name="Rectangle 33"/>
          <p:cNvSpPr>
            <a:spLocks noChangeArrowheads="1"/>
          </p:cNvSpPr>
          <p:nvPr/>
        </p:nvSpPr>
        <p:spPr bwMode="auto">
          <a:xfrm>
            <a:off x="533401" y="32004000"/>
            <a:ext cx="8532813" cy="1372394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8" name="Text Box 36"/>
          <p:cNvSpPr txBox="1">
            <a:spLocks noChangeArrowheads="1"/>
          </p:cNvSpPr>
          <p:nvPr/>
        </p:nvSpPr>
        <p:spPr bwMode="auto">
          <a:xfrm>
            <a:off x="8940800" y="7773195"/>
            <a:ext cx="8128000" cy="6518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500" tIns="57750" rIns="115500" bIns="57750">
            <a:spAutoFit/>
          </a:bodyPr>
          <a:lstStyle/>
          <a:p>
            <a:pPr defTabSz="3762375">
              <a:spcBef>
                <a:spcPct val="50000"/>
              </a:spcBef>
            </a:pPr>
            <a:r>
              <a:rPr lang="en-US" dirty="0"/>
              <a:t>Insert your text here</a:t>
            </a:r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  <a:p>
            <a:pPr defTabSz="3762375">
              <a:spcBef>
                <a:spcPct val="50000"/>
              </a:spcBef>
            </a:pPr>
            <a:endParaRPr lang="en-US" dirty="0"/>
          </a:p>
        </p:txBody>
      </p:sp>
      <p:sp>
        <p:nvSpPr>
          <p:cNvPr id="2059" name="Text Box 37"/>
          <p:cNvSpPr txBox="1">
            <a:spLocks noChangeArrowheads="1"/>
          </p:cNvSpPr>
          <p:nvPr/>
        </p:nvSpPr>
        <p:spPr bwMode="auto">
          <a:xfrm>
            <a:off x="17881600" y="7621323"/>
            <a:ext cx="8331200" cy="8718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500" tIns="57750" rIns="115500" bIns="57750">
            <a:spAutoFit/>
          </a:bodyPr>
          <a:lstStyle/>
          <a:p>
            <a:pPr defTabSz="3762375">
              <a:spcBef>
                <a:spcPct val="50000"/>
              </a:spcBef>
            </a:pPr>
            <a:r>
              <a:rPr lang="en-US"/>
              <a:t>Insert your text here. You can change the font size to fit your data. </a:t>
            </a:r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</p:txBody>
      </p:sp>
      <p:sp>
        <p:nvSpPr>
          <p:cNvPr id="2060" name="Rectangle 40"/>
          <p:cNvSpPr>
            <a:spLocks noChangeArrowheads="1"/>
          </p:cNvSpPr>
          <p:nvPr/>
        </p:nvSpPr>
        <p:spPr bwMode="auto">
          <a:xfrm>
            <a:off x="17830801" y="24669750"/>
            <a:ext cx="8532813" cy="1372394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1" name="Text Box 41"/>
          <p:cNvSpPr txBox="1">
            <a:spLocks noChangeArrowheads="1"/>
          </p:cNvSpPr>
          <p:nvPr/>
        </p:nvSpPr>
        <p:spPr bwMode="auto">
          <a:xfrm>
            <a:off x="26924000" y="7926917"/>
            <a:ext cx="7721600" cy="1532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500" tIns="57750" rIns="115500" bIns="57750">
            <a:spAutoFit/>
          </a:bodyPr>
          <a:lstStyle/>
          <a:p>
            <a:pPr defTabSz="3762375">
              <a:spcBef>
                <a:spcPct val="50000"/>
              </a:spcBef>
            </a:pPr>
            <a:r>
              <a:rPr lang="en-US"/>
              <a:t>Insert your text here. Remember, you can change colors and layout to fit your individual needs.</a:t>
            </a:r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</p:txBody>
      </p:sp>
      <p:sp>
        <p:nvSpPr>
          <p:cNvPr id="2062" name="Text Box 42"/>
          <p:cNvSpPr txBox="1">
            <a:spLocks noChangeArrowheads="1"/>
          </p:cNvSpPr>
          <p:nvPr/>
        </p:nvSpPr>
        <p:spPr bwMode="auto">
          <a:xfrm>
            <a:off x="35763200" y="7773194"/>
            <a:ext cx="7620000" cy="7118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500" tIns="57750" rIns="115500" bIns="57750">
            <a:spAutoFit/>
          </a:bodyPr>
          <a:lstStyle/>
          <a:p>
            <a:pPr defTabSz="3762375">
              <a:spcBef>
                <a:spcPct val="50000"/>
              </a:spcBef>
            </a:pPr>
            <a:r>
              <a:rPr lang="en-US"/>
              <a:t>Insert your text here</a:t>
            </a:r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  <a:p>
            <a:pPr defTabSz="3762375">
              <a:spcBef>
                <a:spcPct val="50000"/>
              </a:spcBef>
            </a:pPr>
            <a:endParaRPr lang="en-US"/>
          </a:p>
        </p:txBody>
      </p:sp>
      <p:sp>
        <p:nvSpPr>
          <p:cNvPr id="2063" name="Text Box 46"/>
          <p:cNvSpPr txBox="1">
            <a:spLocks noChangeArrowheads="1"/>
          </p:cNvSpPr>
          <p:nvPr/>
        </p:nvSpPr>
        <p:spPr bwMode="auto">
          <a:xfrm>
            <a:off x="35661600" y="30329717"/>
            <a:ext cx="7823200" cy="111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500" tIns="57750" rIns="115500" bIns="57750">
            <a:spAutoFit/>
          </a:bodyPr>
          <a:lstStyle/>
          <a:p>
            <a:pPr defTabSz="3762375">
              <a:spcBef>
                <a:spcPct val="50000"/>
              </a:spcBef>
            </a:pPr>
            <a:r>
              <a:rPr lang="en-US"/>
              <a:t>Your references here</a:t>
            </a:r>
          </a:p>
          <a:p>
            <a:pPr defTabSz="3762375">
              <a:spcBef>
                <a:spcPct val="50000"/>
              </a:spcBef>
            </a:pPr>
            <a:endParaRPr lang="en-US"/>
          </a:p>
        </p:txBody>
      </p:sp>
      <p:sp>
        <p:nvSpPr>
          <p:cNvPr id="2066" name="Rectangle 19"/>
          <p:cNvSpPr>
            <a:spLocks noChangeArrowheads="1"/>
          </p:cNvSpPr>
          <p:nvPr/>
        </p:nvSpPr>
        <p:spPr bwMode="auto">
          <a:xfrm>
            <a:off x="0" y="153830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067" name="Rectangle 21"/>
          <p:cNvSpPr>
            <a:spLocks noChangeArrowheads="1"/>
          </p:cNvSpPr>
          <p:nvPr/>
        </p:nvSpPr>
        <p:spPr bwMode="auto">
          <a:xfrm>
            <a:off x="35585400" y="28936950"/>
            <a:ext cx="6477000" cy="666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2800" b="1">
                <a:solidFill>
                  <a:schemeClr val="bg1"/>
                </a:solidFill>
              </a:rPr>
              <a:t>Acknowledgements</a:t>
            </a:r>
          </a:p>
        </p:txBody>
      </p:sp>
      <p:sp>
        <p:nvSpPr>
          <p:cNvPr id="2068" name="Rectangle 21"/>
          <p:cNvSpPr>
            <a:spLocks noChangeArrowheads="1"/>
          </p:cNvSpPr>
          <p:nvPr/>
        </p:nvSpPr>
        <p:spPr bwMode="auto">
          <a:xfrm>
            <a:off x="35737800" y="33204150"/>
            <a:ext cx="6400800" cy="533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/>
          <a:p>
            <a:pPr algn="ctr" defTabSz="3762375"/>
            <a:r>
              <a:rPr lang="en-US" sz="28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69" name="Text Box 46"/>
          <p:cNvSpPr txBox="1">
            <a:spLocks noChangeArrowheads="1"/>
          </p:cNvSpPr>
          <p:nvPr/>
        </p:nvSpPr>
        <p:spPr bwMode="auto">
          <a:xfrm>
            <a:off x="35737800" y="34537650"/>
            <a:ext cx="7137400" cy="1116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5500" tIns="57750" rIns="115500" bIns="57750">
            <a:spAutoFit/>
          </a:bodyPr>
          <a:lstStyle/>
          <a:p>
            <a:pPr defTabSz="3762375">
              <a:spcBef>
                <a:spcPct val="50000"/>
              </a:spcBef>
            </a:pPr>
            <a:r>
              <a:rPr lang="en-US"/>
              <a:t>Your references here</a:t>
            </a:r>
          </a:p>
          <a:p>
            <a:pPr defTabSz="3762375">
              <a:spcBef>
                <a:spcPct val="50000"/>
              </a:spcBef>
            </a:pP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1686638"/>
            <a:ext cx="5987948" cy="293287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7051" y="2489982"/>
            <a:ext cx="7545949" cy="13261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79</Words>
  <Application>Microsoft Office PowerPoint</Application>
  <PresentationFormat>Custom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24 by 48 wide</dc:title>
  <dc:creator>Cindy Kranz</dc:creator>
  <cp:lastModifiedBy>Jamie Nicpon</cp:lastModifiedBy>
  <cp:revision>40</cp:revision>
  <dcterms:created xsi:type="dcterms:W3CDTF">2004-07-27T21:05:42Z</dcterms:created>
  <dcterms:modified xsi:type="dcterms:W3CDTF">2020-07-01T16:58:28Z</dcterms:modified>
</cp:coreProperties>
</file>