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292608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31800" indent="1158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866775" indent="2301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00163" indent="3444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735138" indent="4587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1524" y="156"/>
      </p:cViewPr>
      <p:guideLst>
        <p:guide orient="horz" pos="9216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729" y="9088968"/>
            <a:ext cx="31088542" cy="627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137" y="16581968"/>
            <a:ext cx="25603729" cy="7476067"/>
          </a:xfrm>
        </p:spPr>
        <p:txBody>
          <a:bodyPr/>
          <a:lstStyle>
            <a:lvl1pPr marL="0" indent="0" algn="ctr">
              <a:buNone/>
              <a:defRPr/>
            </a:lvl1pPr>
            <a:lvl2pPr marL="434304" indent="0" algn="ctr">
              <a:buNone/>
              <a:defRPr/>
            </a:lvl2pPr>
            <a:lvl3pPr marL="868607" indent="0" algn="ctr">
              <a:buNone/>
              <a:defRPr/>
            </a:lvl3pPr>
            <a:lvl4pPr marL="1302911" indent="0" algn="ctr">
              <a:buNone/>
              <a:defRPr/>
            </a:lvl4pPr>
            <a:lvl5pPr marL="1737214" indent="0" algn="ctr">
              <a:buNone/>
              <a:defRPr/>
            </a:lvl5pPr>
            <a:lvl6pPr marL="2171518" indent="0" algn="ctr">
              <a:buNone/>
              <a:defRPr/>
            </a:lvl6pPr>
            <a:lvl7pPr marL="2605820" indent="0" algn="ctr">
              <a:buNone/>
              <a:defRPr/>
            </a:lvl7pPr>
            <a:lvl8pPr marL="3040124" indent="0" algn="ctr">
              <a:buNone/>
              <a:defRPr/>
            </a:lvl8pPr>
            <a:lvl9pPr marL="347442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88E75-52F3-4A66-9B6C-408137A56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45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610DF-578E-4EC6-9BFA-37FC81012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53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9188" y="1170517"/>
            <a:ext cx="8228542" cy="2496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9595" y="1170517"/>
            <a:ext cx="24562593" cy="2496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D3389-795F-441D-A67D-153FCC6D9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7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01DB5-24E5-4C9E-8879-38267B2AEF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51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8802353"/>
            <a:ext cx="31089866" cy="581236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2401552"/>
            <a:ext cx="31089866" cy="64008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34304" indent="0">
              <a:buNone/>
              <a:defRPr sz="1700"/>
            </a:lvl2pPr>
            <a:lvl3pPr marL="868607" indent="0">
              <a:buNone/>
              <a:defRPr sz="1600"/>
            </a:lvl3pPr>
            <a:lvl4pPr marL="1302911" indent="0">
              <a:buNone/>
              <a:defRPr sz="1300"/>
            </a:lvl4pPr>
            <a:lvl5pPr marL="1737214" indent="0">
              <a:buNone/>
              <a:defRPr sz="1300"/>
            </a:lvl5pPr>
            <a:lvl6pPr marL="2171518" indent="0">
              <a:buNone/>
              <a:defRPr sz="1300"/>
            </a:lvl6pPr>
            <a:lvl7pPr marL="2605820" indent="0">
              <a:buNone/>
              <a:defRPr sz="1300"/>
            </a:lvl7pPr>
            <a:lvl8pPr marL="3040124" indent="0">
              <a:buNone/>
              <a:defRPr sz="1300"/>
            </a:lvl8pPr>
            <a:lvl9pPr marL="347442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D3635-56F7-4D4D-89B0-65C38AB2DF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2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9596" y="6826251"/>
            <a:ext cx="16394906" cy="1931246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51501" y="6826251"/>
            <a:ext cx="16396229" cy="1931246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63681-F190-4FBE-8CCE-9CF3F672B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046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3" y="1172633"/>
            <a:ext cx="32919459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273" y="6548970"/>
            <a:ext cx="16160750" cy="27305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273" y="9279467"/>
            <a:ext cx="16160750" cy="168592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366" y="6548970"/>
            <a:ext cx="16167364" cy="273050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4304" indent="0">
              <a:buNone/>
              <a:defRPr sz="1900" b="1"/>
            </a:lvl2pPr>
            <a:lvl3pPr marL="868607" indent="0">
              <a:buNone/>
              <a:defRPr sz="1700" b="1"/>
            </a:lvl3pPr>
            <a:lvl4pPr marL="1302911" indent="0">
              <a:buNone/>
              <a:defRPr sz="1600" b="1"/>
            </a:lvl4pPr>
            <a:lvl5pPr marL="1737214" indent="0">
              <a:buNone/>
              <a:defRPr sz="1600" b="1"/>
            </a:lvl5pPr>
            <a:lvl6pPr marL="2171518" indent="0">
              <a:buNone/>
              <a:defRPr sz="1600" b="1"/>
            </a:lvl6pPr>
            <a:lvl7pPr marL="2605820" indent="0">
              <a:buNone/>
              <a:defRPr sz="1600" b="1"/>
            </a:lvl7pPr>
            <a:lvl8pPr marL="3040124" indent="0">
              <a:buNone/>
              <a:defRPr sz="1600" b="1"/>
            </a:lvl8pPr>
            <a:lvl9pPr marL="34744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366" y="9279467"/>
            <a:ext cx="16167364" cy="168592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D73CB-8125-435C-8460-F6E2D82987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23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3A80B-59D5-4F68-A46B-B8188EC03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95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5667D-4C4A-46D0-A7E2-4F3EEEBC77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41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73" y="1164169"/>
            <a:ext cx="12033250" cy="49593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729" y="1164169"/>
            <a:ext cx="20447000" cy="2497455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273" y="6123517"/>
            <a:ext cx="12033250" cy="20015200"/>
          </a:xfrm>
        </p:spPr>
        <p:txBody>
          <a:bodyPr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72B50-0FF9-4BAD-B3B0-C845694F2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72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887" y="20482986"/>
            <a:ext cx="21945864" cy="241723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887" y="2614086"/>
            <a:ext cx="21945864" cy="17557749"/>
          </a:xfrm>
        </p:spPr>
        <p:txBody>
          <a:bodyPr/>
          <a:lstStyle>
            <a:lvl1pPr marL="0" indent="0">
              <a:buNone/>
              <a:defRPr sz="3000"/>
            </a:lvl1pPr>
            <a:lvl2pPr marL="434304" indent="0">
              <a:buNone/>
              <a:defRPr sz="2600"/>
            </a:lvl2pPr>
            <a:lvl3pPr marL="868607" indent="0">
              <a:buNone/>
              <a:defRPr sz="2300"/>
            </a:lvl3pPr>
            <a:lvl4pPr marL="1302911" indent="0">
              <a:buNone/>
              <a:defRPr sz="1900"/>
            </a:lvl4pPr>
            <a:lvl5pPr marL="1737214" indent="0">
              <a:buNone/>
              <a:defRPr sz="1900"/>
            </a:lvl5pPr>
            <a:lvl6pPr marL="2171518" indent="0">
              <a:buNone/>
              <a:defRPr sz="1900"/>
            </a:lvl6pPr>
            <a:lvl7pPr marL="2605820" indent="0">
              <a:buNone/>
              <a:defRPr sz="1900"/>
            </a:lvl7pPr>
            <a:lvl8pPr marL="3040124" indent="0">
              <a:buNone/>
              <a:defRPr sz="1900"/>
            </a:lvl8pPr>
            <a:lvl9pPr marL="347442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887" y="22900218"/>
            <a:ext cx="21945864" cy="3435349"/>
          </a:xfrm>
        </p:spPr>
        <p:txBody>
          <a:bodyPr/>
          <a:lstStyle>
            <a:lvl1pPr marL="0" indent="0">
              <a:buNone/>
              <a:defRPr sz="1300"/>
            </a:lvl1pPr>
            <a:lvl2pPr marL="434304" indent="0">
              <a:buNone/>
              <a:defRPr sz="1100"/>
            </a:lvl2pPr>
            <a:lvl3pPr marL="868607" indent="0">
              <a:buNone/>
              <a:defRPr sz="1000"/>
            </a:lvl3pPr>
            <a:lvl4pPr marL="1302911" indent="0">
              <a:buNone/>
              <a:defRPr sz="800"/>
            </a:lvl4pPr>
            <a:lvl5pPr marL="1737214" indent="0">
              <a:buNone/>
              <a:defRPr sz="800"/>
            </a:lvl5pPr>
            <a:lvl6pPr marL="2171518" indent="0">
              <a:buNone/>
              <a:defRPr sz="800"/>
            </a:lvl6pPr>
            <a:lvl7pPr marL="2605820" indent="0">
              <a:buNone/>
              <a:defRPr sz="800"/>
            </a:lvl7pPr>
            <a:lvl8pPr marL="3040124" indent="0">
              <a:buNone/>
              <a:defRPr sz="800"/>
            </a:lvl8pPr>
            <a:lvl9pPr marL="347442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16F56-E068-4BE3-B1F7-C75DB68C99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721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169988"/>
            <a:ext cx="3291998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354" tIns="178678" rIns="357354" bIns="1786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6826250"/>
            <a:ext cx="32919988" cy="1931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354" tIns="178678" rIns="357354" bIns="178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26646188"/>
            <a:ext cx="85359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354" tIns="178678" rIns="357354" bIns="17867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6646188"/>
            <a:ext cx="115839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354" tIns="178678" rIns="357354" bIns="17867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6646188"/>
            <a:ext cx="85359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354" tIns="178678" rIns="357354" bIns="1786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500" smtClean="0"/>
            </a:lvl1pPr>
          </a:lstStyle>
          <a:p>
            <a:pPr>
              <a:defRPr/>
            </a:pPr>
            <a:fld id="{6B67D154-BCFC-40F0-BE20-81BBA38EB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2pPr>
      <a:lvl3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3pPr>
      <a:lvl4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4pPr>
      <a:lvl5pPr algn="ctr" defTabSz="3573463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5pPr>
      <a:lvl6pPr marL="434304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6pPr>
      <a:lvl7pPr marL="868607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7pPr>
      <a:lvl8pPr marL="1302911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8pPr>
      <a:lvl9pPr marL="1737214" algn="ctr" defTabSz="357395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Arial" charset="0"/>
        </a:defRPr>
      </a:lvl9pPr>
    </p:titleStyle>
    <p:bodyStyle>
      <a:lvl1pPr marL="1339850" indent="-1339850" algn="l" defTabSz="3573463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  <a:ea typeface="+mn-ea"/>
          <a:cs typeface="+mn-cs"/>
        </a:defRPr>
      </a:lvl1pPr>
      <a:lvl2pPr marL="2900363" indent="-1114425" algn="l" defTabSz="3573463" rtl="0" eaLnBrk="0" fontAlgn="base" hangingPunct="0">
        <a:spcBef>
          <a:spcPct val="20000"/>
        </a:spcBef>
        <a:spcAft>
          <a:spcPct val="0"/>
        </a:spcAft>
        <a:buChar char="–"/>
        <a:defRPr sz="10900">
          <a:solidFill>
            <a:schemeClr val="tx1"/>
          </a:solidFill>
          <a:latin typeface="+mn-lt"/>
        </a:defRPr>
      </a:lvl2pPr>
      <a:lvl3pPr marL="4464050" indent="-890588" algn="l" defTabSz="3573463" rtl="0" eaLnBrk="0" fontAlgn="base" hangingPunct="0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</a:defRPr>
      </a:lvl3pPr>
      <a:lvl4pPr marL="6251575" indent="-892175" algn="l" defTabSz="3573463" rtl="0" eaLnBrk="0" fontAlgn="base" hangingPunct="0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</a:defRPr>
      </a:lvl4pPr>
      <a:lvl5pPr marL="8039100" indent="-892175" algn="l" defTabSz="3573463" rtl="0" eaLnBrk="0" fontAlgn="base" hangingPunct="0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5pPr>
      <a:lvl6pPr marL="8474948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6pPr>
      <a:lvl7pPr marL="8909252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7pPr>
      <a:lvl8pPr marL="9343555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8pPr>
      <a:lvl9pPr marL="9777859" indent="-894244" algn="l" defTabSz="357395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30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0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2911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721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1518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5820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0124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427" algn="l" defTabSz="86860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381000" y="812800"/>
            <a:ext cx="35496500" cy="3048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9716" tIns="54858" rIns="109716" bIns="54858" anchor="ctr"/>
          <a:lstStyle/>
          <a:p>
            <a:pPr algn="ctr" defTabSz="3573955" eaLnBrk="1" hangingPunct="1">
              <a:defRPr/>
            </a:pPr>
            <a:r>
              <a:rPr lang="en-US" sz="7100" b="1" dirty="0"/>
              <a:t>Your Poster Title Goes Here</a:t>
            </a:r>
          </a:p>
          <a:p>
            <a:pPr algn="ctr" defTabSz="3573955" eaLnBrk="1" hangingPunct="1">
              <a:defRPr/>
            </a:pPr>
            <a:r>
              <a:rPr lang="en-US" sz="3800" i="1" dirty="0"/>
              <a:t>Your name here</a:t>
            </a:r>
          </a:p>
          <a:p>
            <a:pPr algn="ctr" defTabSz="3573955" eaLnBrk="1" hangingPunct="1">
              <a:defRPr/>
            </a:pPr>
            <a:r>
              <a:rPr lang="en-US" sz="3800" i="1" dirty="0"/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444500" y="4413250"/>
            <a:ext cx="6665913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7366000" y="4413250"/>
            <a:ext cx="7110413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4732000" y="4413250"/>
            <a:ext cx="7110413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24"/>
          <p:cNvSpPr>
            <a:spLocks noChangeArrowheads="1"/>
          </p:cNvSpPr>
          <p:nvPr/>
        </p:nvSpPr>
        <p:spPr bwMode="auto">
          <a:xfrm>
            <a:off x="22098000" y="4413250"/>
            <a:ext cx="7110413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29467175" y="4413250"/>
            <a:ext cx="6473825" cy="10429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6" name="Text Box 32"/>
          <p:cNvSpPr txBox="1">
            <a:spLocks noChangeArrowheads="1"/>
          </p:cNvSpPr>
          <p:nvPr/>
        </p:nvSpPr>
        <p:spPr bwMode="auto">
          <a:xfrm>
            <a:off x="423863" y="5922963"/>
            <a:ext cx="6053137" cy="143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57" name="Rectangle 33"/>
          <p:cNvSpPr>
            <a:spLocks noChangeArrowheads="1"/>
          </p:cNvSpPr>
          <p:nvPr/>
        </p:nvSpPr>
        <p:spPr bwMode="auto">
          <a:xfrm>
            <a:off x="444500" y="24384000"/>
            <a:ext cx="7110413" cy="1046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7450138" y="5922963"/>
            <a:ext cx="6773862" cy="626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14901863" y="5805488"/>
            <a:ext cx="6942137" cy="838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60" name="Rectangle 40"/>
          <p:cNvSpPr>
            <a:spLocks noChangeArrowheads="1"/>
          </p:cNvSpPr>
          <p:nvPr/>
        </p:nvSpPr>
        <p:spPr bwMode="auto">
          <a:xfrm>
            <a:off x="14859000" y="18796000"/>
            <a:ext cx="7110413" cy="1046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3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1" name="Text Box 41"/>
          <p:cNvSpPr txBox="1">
            <a:spLocks noChangeArrowheads="1"/>
          </p:cNvSpPr>
          <p:nvPr/>
        </p:nvSpPr>
        <p:spPr bwMode="auto">
          <a:xfrm>
            <a:off x="22436138" y="6038850"/>
            <a:ext cx="6435725" cy="151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29802138" y="5922963"/>
            <a:ext cx="6350000" cy="68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63" name="Text Box 46"/>
          <p:cNvSpPr txBox="1">
            <a:spLocks noChangeArrowheads="1"/>
          </p:cNvSpPr>
          <p:nvPr/>
        </p:nvSpPr>
        <p:spPr bwMode="auto">
          <a:xfrm>
            <a:off x="29718000" y="23107650"/>
            <a:ext cx="651986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0" y="68263"/>
            <a:ext cx="1762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6861" tIns="43430" rIns="86861" bIns="43430" anchor="ctr">
            <a:spAutoFit/>
          </a:bodyPr>
          <a:lstStyle>
            <a:lvl1pPr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500"/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29654500" y="22047200"/>
            <a:ext cx="5397500" cy="50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29781500" y="25298400"/>
            <a:ext cx="53340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9716" tIns="54858" rIns="109716" bIns="54858" anchor="ctr"/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67" name="Text Box 46"/>
          <p:cNvSpPr txBox="1">
            <a:spLocks noChangeArrowheads="1"/>
          </p:cNvSpPr>
          <p:nvPr/>
        </p:nvSpPr>
        <p:spPr bwMode="auto">
          <a:xfrm>
            <a:off x="29781500" y="26314400"/>
            <a:ext cx="594836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16" tIns="54858" rIns="109716" bIns="54858">
            <a:spAutoFit/>
          </a:bodyPr>
          <a:lstStyle>
            <a:lvl1pPr defTabSz="3573463">
              <a:spcBef>
                <a:spcPct val="20000"/>
              </a:spcBef>
              <a:buChar char="•"/>
              <a:defRPr sz="12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73463">
              <a:spcBef>
                <a:spcPct val="20000"/>
              </a:spcBef>
              <a:buChar char="–"/>
              <a:defRPr sz="10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73463">
              <a:spcBef>
                <a:spcPct val="20000"/>
              </a:spcBef>
              <a:buChar char="•"/>
              <a:defRPr sz="9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73463">
              <a:spcBef>
                <a:spcPct val="20000"/>
              </a:spcBef>
              <a:buChar char="–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73463">
              <a:spcBef>
                <a:spcPct val="20000"/>
              </a:spcBef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734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500"/>
          </a:p>
        </p:txBody>
      </p:sp>
      <p:pic>
        <p:nvPicPr>
          <p:cNvPr id="206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8500" y="1235860"/>
            <a:ext cx="4495504" cy="220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663" y="1778000"/>
            <a:ext cx="6353175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37</cp:revision>
  <dcterms:created xsi:type="dcterms:W3CDTF">2004-07-27T21:05:42Z</dcterms:created>
  <dcterms:modified xsi:type="dcterms:W3CDTF">2020-06-30T16:21:50Z</dcterms:modified>
</cp:coreProperties>
</file>