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19202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60363" indent="9683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722313" indent="19208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84263" indent="28733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446213" indent="38258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FE6"/>
    <a:srgbClr val="EBFFFF"/>
    <a:srgbClr val="CCFFFF"/>
    <a:srgbClr val="99FFCC"/>
    <a:srgbClr val="990033"/>
    <a:srgbClr val="DDF2FF"/>
    <a:srgbClr val="FFE46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7" d="100"/>
          <a:sy n="27" d="100"/>
        </p:scale>
        <p:origin x="390" y="132"/>
      </p:cViewPr>
      <p:guideLst>
        <p:guide orient="horz" pos="604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5964635"/>
            <a:ext cx="27979688" cy="411718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0881916"/>
            <a:ext cx="23043356" cy="4906169"/>
          </a:xfrm>
        </p:spPr>
        <p:txBody>
          <a:bodyPr/>
          <a:lstStyle>
            <a:lvl1pPr marL="0" indent="0" algn="ctr">
              <a:buNone/>
              <a:defRPr/>
            </a:lvl1pPr>
            <a:lvl2pPr marL="361920" indent="0" algn="ctr">
              <a:buNone/>
              <a:defRPr/>
            </a:lvl2pPr>
            <a:lvl3pPr marL="723839" indent="0" algn="ctr">
              <a:buNone/>
              <a:defRPr/>
            </a:lvl3pPr>
            <a:lvl4pPr marL="1085759" indent="0" algn="ctr">
              <a:buNone/>
              <a:defRPr/>
            </a:lvl4pPr>
            <a:lvl5pPr marL="1447678" indent="0" algn="ctr">
              <a:buNone/>
              <a:defRPr/>
            </a:lvl5pPr>
            <a:lvl6pPr marL="1809598" indent="0" algn="ctr">
              <a:buNone/>
              <a:defRPr/>
            </a:lvl6pPr>
            <a:lvl7pPr marL="2171517" indent="0" algn="ctr">
              <a:buNone/>
              <a:defRPr/>
            </a:lvl7pPr>
            <a:lvl8pPr marL="2533437" indent="0" algn="ctr">
              <a:buNone/>
              <a:defRPr/>
            </a:lvl8pPr>
            <a:lvl9pPr marL="289535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C10CE-7513-41FF-9913-07E4799FF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915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4BAF7-7EC0-4BA8-86C6-72DD9DD970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66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7269" y="768152"/>
            <a:ext cx="7405688" cy="163853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635" y="768152"/>
            <a:ext cx="22106334" cy="163853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80F1C-95B3-42E6-83E6-9159A73A64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41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452C6-2087-444B-9E1D-F7CB59AA3D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24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043"/>
            <a:ext cx="27980879" cy="381436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8518"/>
            <a:ext cx="27980879" cy="4200525"/>
          </a:xfrm>
        </p:spPr>
        <p:txBody>
          <a:bodyPr anchor="b"/>
          <a:lstStyle>
            <a:lvl1pPr marL="0" indent="0">
              <a:buNone/>
              <a:defRPr sz="1600"/>
            </a:lvl1pPr>
            <a:lvl2pPr marL="361920" indent="0">
              <a:buNone/>
              <a:defRPr sz="1400"/>
            </a:lvl2pPr>
            <a:lvl3pPr marL="723839" indent="0">
              <a:buNone/>
              <a:defRPr sz="1300"/>
            </a:lvl3pPr>
            <a:lvl4pPr marL="1085759" indent="0">
              <a:buNone/>
              <a:defRPr sz="1100"/>
            </a:lvl4pPr>
            <a:lvl5pPr marL="1447678" indent="0">
              <a:buNone/>
              <a:defRPr sz="1100"/>
            </a:lvl5pPr>
            <a:lvl6pPr marL="1809598" indent="0">
              <a:buNone/>
              <a:defRPr sz="1100"/>
            </a:lvl6pPr>
            <a:lvl7pPr marL="2171517" indent="0">
              <a:buNone/>
              <a:defRPr sz="1100"/>
            </a:lvl7pPr>
            <a:lvl8pPr marL="2533437" indent="0">
              <a:buNone/>
              <a:defRPr sz="1100"/>
            </a:lvl8pPr>
            <a:lvl9pPr marL="2895356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85AF2-04AC-416E-9E3E-E2E833312A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845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635" y="4479727"/>
            <a:ext cx="14755415" cy="1267380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1" y="4479727"/>
            <a:ext cx="14756606" cy="1267380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9C309-3AEE-43E6-AEA8-EF6D6B280B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79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769541"/>
            <a:ext cx="29627513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4297760"/>
            <a:ext cx="14544675" cy="179189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920" indent="0">
              <a:buNone/>
              <a:defRPr sz="1600" b="1"/>
            </a:lvl2pPr>
            <a:lvl3pPr marL="723839" indent="0">
              <a:buNone/>
              <a:defRPr sz="1400" b="1"/>
            </a:lvl3pPr>
            <a:lvl4pPr marL="1085759" indent="0">
              <a:buNone/>
              <a:defRPr sz="1300" b="1"/>
            </a:lvl4pPr>
            <a:lvl5pPr marL="1447678" indent="0">
              <a:buNone/>
              <a:defRPr sz="1300" b="1"/>
            </a:lvl5pPr>
            <a:lvl6pPr marL="1809598" indent="0">
              <a:buNone/>
              <a:defRPr sz="1300" b="1"/>
            </a:lvl6pPr>
            <a:lvl7pPr marL="2171517" indent="0">
              <a:buNone/>
              <a:defRPr sz="1300" b="1"/>
            </a:lvl7pPr>
            <a:lvl8pPr marL="2533437" indent="0">
              <a:buNone/>
              <a:defRPr sz="1300" b="1"/>
            </a:lvl8pPr>
            <a:lvl9pPr marL="289535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6089650"/>
            <a:ext cx="14544675" cy="1106388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297760"/>
            <a:ext cx="14550628" cy="179189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920" indent="0">
              <a:buNone/>
              <a:defRPr sz="1600" b="1"/>
            </a:lvl2pPr>
            <a:lvl3pPr marL="723839" indent="0">
              <a:buNone/>
              <a:defRPr sz="1400" b="1"/>
            </a:lvl3pPr>
            <a:lvl4pPr marL="1085759" indent="0">
              <a:buNone/>
              <a:defRPr sz="1300" b="1"/>
            </a:lvl4pPr>
            <a:lvl5pPr marL="1447678" indent="0">
              <a:buNone/>
              <a:defRPr sz="1300" b="1"/>
            </a:lvl5pPr>
            <a:lvl6pPr marL="1809598" indent="0">
              <a:buNone/>
              <a:defRPr sz="1300" b="1"/>
            </a:lvl6pPr>
            <a:lvl7pPr marL="2171517" indent="0">
              <a:buNone/>
              <a:defRPr sz="1300" b="1"/>
            </a:lvl7pPr>
            <a:lvl8pPr marL="2533437" indent="0">
              <a:buNone/>
              <a:defRPr sz="1300" b="1"/>
            </a:lvl8pPr>
            <a:lvl9pPr marL="289535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089650"/>
            <a:ext cx="14550628" cy="1106388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963C-8B52-4792-825A-309ED46F0B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31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09905-7BF6-493E-AC90-188C873F88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57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EFC6B-9B34-4968-A32B-00F809AC67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42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763985"/>
            <a:ext cx="10829925" cy="325457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763985"/>
            <a:ext cx="18402300" cy="1638954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4018558"/>
            <a:ext cx="10829925" cy="13134975"/>
          </a:xfrm>
        </p:spPr>
        <p:txBody>
          <a:bodyPr/>
          <a:lstStyle>
            <a:lvl1pPr marL="0" indent="0">
              <a:buNone/>
              <a:defRPr sz="1100"/>
            </a:lvl1pPr>
            <a:lvl2pPr marL="361920" indent="0">
              <a:buNone/>
              <a:defRPr sz="900"/>
            </a:lvl2pPr>
            <a:lvl3pPr marL="723839" indent="0">
              <a:buNone/>
              <a:defRPr sz="800"/>
            </a:lvl3pPr>
            <a:lvl4pPr marL="1085759" indent="0">
              <a:buNone/>
              <a:defRPr sz="700"/>
            </a:lvl4pPr>
            <a:lvl5pPr marL="1447678" indent="0">
              <a:buNone/>
              <a:defRPr sz="700"/>
            </a:lvl5pPr>
            <a:lvl6pPr marL="1809598" indent="0">
              <a:buNone/>
              <a:defRPr sz="700"/>
            </a:lvl6pPr>
            <a:lvl7pPr marL="2171517" indent="0">
              <a:buNone/>
              <a:defRPr sz="700"/>
            </a:lvl7pPr>
            <a:lvl8pPr marL="2533437" indent="0">
              <a:buNone/>
              <a:defRPr sz="700"/>
            </a:lvl8pPr>
            <a:lvl9pPr marL="28953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C2D2A-E756-4562-84E3-A27BAD23E5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98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13441959"/>
            <a:ext cx="19751278" cy="158630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1715493"/>
            <a:ext cx="19751278" cy="11522273"/>
          </a:xfrm>
        </p:spPr>
        <p:txBody>
          <a:bodyPr/>
          <a:lstStyle>
            <a:lvl1pPr marL="0" indent="0">
              <a:buNone/>
              <a:defRPr sz="2500"/>
            </a:lvl1pPr>
            <a:lvl2pPr marL="361920" indent="0">
              <a:buNone/>
              <a:defRPr sz="2200"/>
            </a:lvl2pPr>
            <a:lvl3pPr marL="723839" indent="0">
              <a:buNone/>
              <a:defRPr sz="1900"/>
            </a:lvl3pPr>
            <a:lvl4pPr marL="1085759" indent="0">
              <a:buNone/>
              <a:defRPr sz="1600"/>
            </a:lvl4pPr>
            <a:lvl5pPr marL="1447678" indent="0">
              <a:buNone/>
              <a:defRPr sz="1600"/>
            </a:lvl5pPr>
            <a:lvl6pPr marL="1809598" indent="0">
              <a:buNone/>
              <a:defRPr sz="1600"/>
            </a:lvl6pPr>
            <a:lvl7pPr marL="2171517" indent="0">
              <a:buNone/>
              <a:defRPr sz="1600"/>
            </a:lvl7pPr>
            <a:lvl8pPr marL="2533437" indent="0">
              <a:buNone/>
              <a:defRPr sz="1600"/>
            </a:lvl8pPr>
            <a:lvl9pPr marL="2895356" indent="0">
              <a:buNone/>
              <a:defRPr sz="1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15028268"/>
            <a:ext cx="19751278" cy="2254448"/>
          </a:xfrm>
        </p:spPr>
        <p:txBody>
          <a:bodyPr/>
          <a:lstStyle>
            <a:lvl1pPr marL="0" indent="0">
              <a:buNone/>
              <a:defRPr sz="1100"/>
            </a:lvl1pPr>
            <a:lvl2pPr marL="361920" indent="0">
              <a:buNone/>
              <a:defRPr sz="900"/>
            </a:lvl2pPr>
            <a:lvl3pPr marL="723839" indent="0">
              <a:buNone/>
              <a:defRPr sz="800"/>
            </a:lvl3pPr>
            <a:lvl4pPr marL="1085759" indent="0">
              <a:buNone/>
              <a:defRPr sz="700"/>
            </a:lvl4pPr>
            <a:lvl5pPr marL="1447678" indent="0">
              <a:buNone/>
              <a:defRPr sz="700"/>
            </a:lvl5pPr>
            <a:lvl6pPr marL="1809598" indent="0">
              <a:buNone/>
              <a:defRPr sz="700"/>
            </a:lvl6pPr>
            <a:lvl7pPr marL="2171517" indent="0">
              <a:buNone/>
              <a:defRPr sz="700"/>
            </a:lvl7pPr>
            <a:lvl8pPr marL="2533437" indent="0">
              <a:buNone/>
              <a:defRPr sz="700"/>
            </a:lvl8pPr>
            <a:lvl9pPr marL="28953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6E87-7A39-4D86-8CCB-0B2D7FE0EF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57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238" y="768350"/>
            <a:ext cx="2962751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795" tIns="148898" rIns="297795" bIns="1488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238" y="4479925"/>
            <a:ext cx="29627512" cy="1267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795" tIns="148898" rIns="297795" bIns="1488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238" y="17486313"/>
            <a:ext cx="7681912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7795" tIns="148898" rIns="297795" bIns="14889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6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17486313"/>
            <a:ext cx="10425112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7795" tIns="148898" rIns="297795" bIns="14889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6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7486313"/>
            <a:ext cx="7681912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7795" tIns="148898" rIns="297795" bIns="1488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600" smtClean="0"/>
            </a:lvl1pPr>
          </a:lstStyle>
          <a:p>
            <a:pPr>
              <a:defRPr/>
            </a:pPr>
            <a:fld id="{F7657F05-2E4A-405B-9BE0-5693D090A5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2pPr>
      <a:lvl3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3pPr>
      <a:lvl4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4pPr>
      <a:lvl5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5pPr>
      <a:lvl6pPr marL="361920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6pPr>
      <a:lvl7pPr marL="723839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7pPr>
      <a:lvl8pPr marL="1085759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8pPr>
      <a:lvl9pPr marL="1447678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9pPr>
    </p:titleStyle>
    <p:bodyStyle>
      <a:lvl1pPr marL="1117600" indent="-1117600" algn="l" defTabSz="2978150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+mn-ea"/>
          <a:cs typeface="+mn-cs"/>
        </a:defRPr>
      </a:lvl1pPr>
      <a:lvl2pPr marL="2417763" indent="-928688" algn="l" defTabSz="2978150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2pPr>
      <a:lvl3pPr marL="3721100" indent="-742950" algn="l" defTabSz="2978150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</a:defRPr>
      </a:lvl3pPr>
      <a:lvl4pPr marL="5210175" indent="-744538" algn="l" defTabSz="2978150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99250" indent="-744538" algn="l" defTabSz="2978150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062457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424377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7786296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148216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20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3839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5759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7678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09598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1517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3437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95356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E46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342900" y="533400"/>
            <a:ext cx="31946850" cy="2000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30" tIns="45715" rIns="91430" bIns="45715" anchor="ctr"/>
          <a:lstStyle/>
          <a:p>
            <a:pPr algn="ctr" defTabSz="2978296" eaLnBrk="1" hangingPunct="1">
              <a:defRPr/>
            </a:pPr>
            <a:r>
              <a:rPr lang="en-US" sz="5900" b="1" dirty="0"/>
              <a:t>Your Poster Title Goes Here</a:t>
            </a:r>
          </a:p>
          <a:p>
            <a:pPr algn="ctr" defTabSz="2978296" eaLnBrk="1" hangingPunct="1">
              <a:defRPr/>
            </a:pPr>
            <a:r>
              <a:rPr lang="en-US" sz="3200" i="1" dirty="0"/>
              <a:t>Your name here</a:t>
            </a:r>
          </a:p>
          <a:p>
            <a:pPr algn="ctr" defTabSz="2978296" eaLnBrk="1" hangingPunct="1">
              <a:defRPr/>
            </a:pPr>
            <a:r>
              <a:rPr lang="en-US" sz="3200" i="1" dirty="0"/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400050" y="2895600"/>
            <a:ext cx="5999163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2"/>
          <p:cNvSpPr>
            <a:spLocks noChangeArrowheads="1"/>
          </p:cNvSpPr>
          <p:nvPr/>
        </p:nvSpPr>
        <p:spPr bwMode="auto">
          <a:xfrm>
            <a:off x="6629400" y="2895600"/>
            <a:ext cx="6399213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3" name="Rectangle 23"/>
          <p:cNvSpPr>
            <a:spLocks noChangeArrowheads="1"/>
          </p:cNvSpPr>
          <p:nvPr/>
        </p:nvSpPr>
        <p:spPr bwMode="auto">
          <a:xfrm>
            <a:off x="13258800" y="2895600"/>
            <a:ext cx="6399213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4" name="Rectangle 24"/>
          <p:cNvSpPr>
            <a:spLocks noChangeArrowheads="1"/>
          </p:cNvSpPr>
          <p:nvPr/>
        </p:nvSpPr>
        <p:spPr bwMode="auto">
          <a:xfrm>
            <a:off x="19888200" y="2895600"/>
            <a:ext cx="6399213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5"/>
          <p:cNvSpPr>
            <a:spLocks noChangeArrowheads="1"/>
          </p:cNvSpPr>
          <p:nvPr/>
        </p:nvSpPr>
        <p:spPr bwMode="auto">
          <a:xfrm>
            <a:off x="26520775" y="2895600"/>
            <a:ext cx="5826125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6" name="Text Box 32"/>
          <p:cNvSpPr txBox="1">
            <a:spLocks noChangeArrowheads="1"/>
          </p:cNvSpPr>
          <p:nvPr/>
        </p:nvSpPr>
        <p:spPr bwMode="auto">
          <a:xfrm>
            <a:off x="381000" y="3886200"/>
            <a:ext cx="5448300" cy="1204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</p:txBody>
      </p:sp>
      <p:sp>
        <p:nvSpPr>
          <p:cNvPr id="2057" name="Rectangle 33"/>
          <p:cNvSpPr>
            <a:spLocks noChangeArrowheads="1"/>
          </p:cNvSpPr>
          <p:nvPr/>
        </p:nvSpPr>
        <p:spPr bwMode="auto">
          <a:xfrm>
            <a:off x="400050" y="16002000"/>
            <a:ext cx="6399213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8" name="Text Box 36"/>
          <p:cNvSpPr txBox="1">
            <a:spLocks noChangeArrowheads="1"/>
          </p:cNvSpPr>
          <p:nvPr/>
        </p:nvSpPr>
        <p:spPr bwMode="auto">
          <a:xfrm>
            <a:off x="6705600" y="3886200"/>
            <a:ext cx="6096000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</p:txBody>
      </p:sp>
      <p:sp>
        <p:nvSpPr>
          <p:cNvPr id="2059" name="Text Box 37"/>
          <p:cNvSpPr txBox="1">
            <a:spLocks noChangeArrowheads="1"/>
          </p:cNvSpPr>
          <p:nvPr/>
        </p:nvSpPr>
        <p:spPr bwMode="auto">
          <a:xfrm>
            <a:off x="13411200" y="3810000"/>
            <a:ext cx="6248400" cy="704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</p:txBody>
      </p:sp>
      <p:sp>
        <p:nvSpPr>
          <p:cNvPr id="2060" name="Rectangle 40"/>
          <p:cNvSpPr>
            <a:spLocks noChangeArrowheads="1"/>
          </p:cNvSpPr>
          <p:nvPr/>
        </p:nvSpPr>
        <p:spPr bwMode="auto">
          <a:xfrm>
            <a:off x="13373100" y="12334875"/>
            <a:ext cx="6399213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1" name="Text Box 41"/>
          <p:cNvSpPr txBox="1">
            <a:spLocks noChangeArrowheads="1"/>
          </p:cNvSpPr>
          <p:nvPr/>
        </p:nvSpPr>
        <p:spPr bwMode="auto">
          <a:xfrm>
            <a:off x="20193000" y="3962400"/>
            <a:ext cx="5791200" cy="1269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</p:txBody>
      </p:sp>
      <p:sp>
        <p:nvSpPr>
          <p:cNvPr id="2062" name="Text Box 42"/>
          <p:cNvSpPr txBox="1">
            <a:spLocks noChangeArrowheads="1"/>
          </p:cNvSpPr>
          <p:nvPr/>
        </p:nvSpPr>
        <p:spPr bwMode="auto">
          <a:xfrm>
            <a:off x="26822400" y="3886200"/>
            <a:ext cx="5715000" cy="574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</p:txBody>
      </p:sp>
      <p:sp>
        <p:nvSpPr>
          <p:cNvPr id="2063" name="Text Box 46"/>
          <p:cNvSpPr txBox="1">
            <a:spLocks noChangeArrowheads="1"/>
          </p:cNvSpPr>
          <p:nvPr/>
        </p:nvSpPr>
        <p:spPr bwMode="auto">
          <a:xfrm>
            <a:off x="26746200" y="15163800"/>
            <a:ext cx="58674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/>
              <a:t>Your references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</p:txBody>
      </p:sp>
      <p:sp>
        <p:nvSpPr>
          <p:cNvPr id="2064" name="Rectangle 19"/>
          <p:cNvSpPr>
            <a:spLocks noChangeArrowheads="1"/>
          </p:cNvSpPr>
          <p:nvPr/>
        </p:nvSpPr>
        <p:spPr bwMode="auto">
          <a:xfrm>
            <a:off x="0" y="1588"/>
            <a:ext cx="146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384" tIns="36192" rIns="72384" bIns="36192" anchor="ctr">
            <a:spAutoFit/>
          </a:bodyPr>
          <a:lstStyle>
            <a:lvl1pPr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100"/>
          </a:p>
        </p:txBody>
      </p:sp>
      <p:sp>
        <p:nvSpPr>
          <p:cNvPr id="2065" name="Rectangle 21"/>
          <p:cNvSpPr>
            <a:spLocks noChangeArrowheads="1"/>
          </p:cNvSpPr>
          <p:nvPr/>
        </p:nvSpPr>
        <p:spPr bwMode="auto">
          <a:xfrm>
            <a:off x="26689050" y="14468475"/>
            <a:ext cx="4857750" cy="333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2066" name="Rectangle 21"/>
          <p:cNvSpPr>
            <a:spLocks noChangeArrowheads="1"/>
          </p:cNvSpPr>
          <p:nvPr/>
        </p:nvSpPr>
        <p:spPr bwMode="auto">
          <a:xfrm>
            <a:off x="26803350" y="16602075"/>
            <a:ext cx="4800600" cy="266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67" name="Text Box 46"/>
          <p:cNvSpPr txBox="1">
            <a:spLocks noChangeArrowheads="1"/>
          </p:cNvSpPr>
          <p:nvPr/>
        </p:nvSpPr>
        <p:spPr bwMode="auto">
          <a:xfrm>
            <a:off x="26803350" y="17268825"/>
            <a:ext cx="53530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/>
              <a:t>Your references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</p:txBody>
      </p:sp>
      <p:pic>
        <p:nvPicPr>
          <p:cNvPr id="206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8650" y="891005"/>
            <a:ext cx="5285242" cy="128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79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Jamie Nicpon</cp:lastModifiedBy>
  <cp:revision>35</cp:revision>
  <dcterms:created xsi:type="dcterms:W3CDTF">2004-07-27T21:05:42Z</dcterms:created>
  <dcterms:modified xsi:type="dcterms:W3CDTF">2020-06-12T13:41:13Z</dcterms:modified>
</cp:coreProperties>
</file>