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1920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390" y="132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285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6-46D4-B4B9-477087851C4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285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6-46D4-B4B9-477087851C4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285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6-46D4-B4B9-477087851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9498464"/>
        <c:axId val="1"/>
        <c:axId val="0"/>
      </c:bar3DChart>
      <c:catAx>
        <c:axId val="17949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7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498464"/>
        <c:crosses val="autoZero"/>
        <c:crossBetween val="between"/>
      </c:valAx>
      <c:spPr>
        <a:noFill/>
        <a:ln w="5700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713">
          <a:solidFill>
            <a:schemeClr val="tx1"/>
          </a:solidFill>
          <a:prstDash val="solid"/>
        </a:ln>
      </c:spPr>
      <c:txPr>
        <a:bodyPr/>
        <a:lstStyle/>
        <a:p>
          <a:pPr>
            <a:defRPr sz="1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7525" y="696913"/>
            <a:ext cx="59753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37B76F98-62D3-4AF1-8A90-C0CBCBC8E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B4A3E6-7EBE-4FA3-9A9E-2EDF4EC3FF8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5965562"/>
            <a:ext cx="27981275" cy="4115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991"/>
            <a:ext cx="23044150" cy="490802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6875-7AD8-482F-912E-2A000EABB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88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D1C45-6193-4C21-A957-3F8DBC3A3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0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768615"/>
            <a:ext cx="7405688" cy="163853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9" y="768615"/>
            <a:ext cx="22067837" cy="163853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BD6C-5CB7-4182-A57B-0601547A6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5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269-AAAA-425D-9CEB-B93E931D9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2338579"/>
            <a:ext cx="27981275" cy="38152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8138054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3CCF-FA00-474D-83D2-F85BBD454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6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4480190"/>
            <a:ext cx="14736762" cy="126738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1" y="4480190"/>
            <a:ext cx="14736763" cy="126738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B395-34E8-4943-A503-CEAC83A7C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41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4298686"/>
            <a:ext cx="14544675" cy="17909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6089651"/>
            <a:ext cx="14544675" cy="11064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686"/>
            <a:ext cx="14549438" cy="17909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1"/>
            <a:ext cx="14549438" cy="11064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1FA1-4454-4761-AC24-E8FA29ACA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80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CE8D-FED8-44CD-8421-9CB4BFF06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52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4143-D39C-42D1-A35C-935537397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21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764912"/>
            <a:ext cx="10829925" cy="3254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4912"/>
            <a:ext cx="18402300" cy="163890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4019021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6D75-C292-4D57-9B4B-9D56BC206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15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3442421"/>
            <a:ext cx="19751675" cy="15853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715029"/>
            <a:ext cx="19751675" cy="115218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5027804"/>
            <a:ext cx="19751675" cy="2253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9554-C611-4CF7-9F30-3E7F2249F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16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59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4479925"/>
            <a:ext cx="29625925" cy="1267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7487900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87900"/>
            <a:ext cx="104235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87900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 smtClean="0"/>
            </a:lvl1pPr>
          </a:lstStyle>
          <a:p>
            <a:pPr>
              <a:defRPr/>
            </a:pPr>
            <a:fld id="{111F0128-692E-42FD-A5B3-30B3D5481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2pPr>
      <a:lvl3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3pPr>
      <a:lvl4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4pPr>
      <a:lvl5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5pPr>
      <a:lvl6pPr marL="4572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8863" indent="-1058863" algn="l" defTabSz="282098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92350" indent="-881063" algn="l" defTabSz="282098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7425" indent="-706438" algn="l" defTabSz="2820988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7125" indent="-704850" algn="l" defTabSz="2820988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48413" indent="-704850" algn="l" defTabSz="2820988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8056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28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200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72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0" y="0"/>
            <a:ext cx="10756900" cy="627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098550" y="488950"/>
            <a:ext cx="239172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820988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098550" y="4445000"/>
            <a:ext cx="6856413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56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9053513" y="4445000"/>
            <a:ext cx="68564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17008475" y="4445000"/>
            <a:ext cx="685641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9053513" y="8888413"/>
            <a:ext cx="68564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24963438" y="13981113"/>
            <a:ext cx="68564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48" tIns="36573" rIns="73148" bIns="36573"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17419638" y="14163675"/>
            <a:ext cx="6032500" cy="3197225"/>
            <a:chOff x="10973" y="7647"/>
            <a:chExt cx="3800" cy="1727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501"/>
              <a:chOff x="5927" y="8539"/>
              <a:chExt cx="3800" cy="1501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6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6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40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</a:t>
                </a:r>
                <a:endParaRPr lang="en-US" altLang="en-US" sz="90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8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20</a:t>
                </a:r>
                <a:endParaRPr lang="en-US" altLang="en-US" sz="90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8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40</a:t>
                </a:r>
                <a:endParaRPr lang="en-US" altLang="en-US" sz="90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8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60</a:t>
                </a:r>
                <a:endParaRPr lang="en-US" altLang="en-US" sz="90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8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80</a:t>
                </a:r>
                <a:endParaRPr lang="en-US" altLang="en-US" sz="90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2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100</a:t>
                </a:r>
                <a:endParaRPr lang="en-US" altLang="en-US" sz="90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2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120</a:t>
                </a:r>
                <a:endParaRPr lang="en-US" altLang="en-US" sz="90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2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140</a:t>
                </a:r>
                <a:endParaRPr lang="en-US" altLang="en-US" sz="90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2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160</a:t>
                </a:r>
                <a:endParaRPr lang="en-US" altLang="en-US" sz="90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2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180</a:t>
                </a:r>
                <a:endParaRPr lang="en-US" altLang="en-US" sz="90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234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1st Qtr</a:t>
                </a:r>
                <a:endParaRPr lang="en-US" altLang="en-US" sz="90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25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2nd Qtr</a:t>
                </a:r>
                <a:endParaRPr lang="en-US" altLang="en-US" sz="90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24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3rd Qtr</a:t>
                </a:r>
                <a:endParaRPr lang="en-US" altLang="en-US" sz="90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238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4th Qtr</a:t>
                </a:r>
                <a:endParaRPr lang="en-US" altLang="en-US" sz="90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150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74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35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74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19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74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515" y="7647"/>
              <a:ext cx="71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28209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820988">
                <a:spcBef>
                  <a:spcPct val="20000"/>
                </a:spcBef>
                <a:buChar char="–"/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820988">
                <a:spcBef>
                  <a:spcPct val="20000"/>
                </a:spcBef>
                <a:buChar char="•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820988">
                <a:spcBef>
                  <a:spcPct val="20000"/>
                </a:spcBef>
                <a:buChar char="–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820988">
                <a:spcBef>
                  <a:spcPct val="20000"/>
                </a:spcBef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</a:rPr>
                <a:t>Chart Title</a:t>
              </a:r>
              <a:endParaRPr lang="en-US" altLang="en-US" sz="144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055688" y="10388600"/>
            <a:ext cx="6856412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56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17008475" y="10898188"/>
            <a:ext cx="68564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9082088" y="13457238"/>
            <a:ext cx="6729412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117" tIns="41559" rIns="83117" bIns="41559">
            <a:spAutoFit/>
          </a:bodyPr>
          <a:lstStyle>
            <a:lvl1pPr defTabSz="3951288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5128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51288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51288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51288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6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/>
              <a:t>  Table 1. </a:t>
            </a:r>
            <a:r>
              <a:rPr lang="en-US" altLang="en-US" sz="16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Age (years)	                   60.9 </a:t>
            </a:r>
            <a:r>
              <a:rPr lang="en-US" altLang="en-US" sz="1600" u="sng"/>
              <a:t>+</a:t>
            </a:r>
            <a:r>
              <a:rPr lang="en-US" altLang="en-US" sz="16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Data are presented as mean </a:t>
            </a:r>
            <a:r>
              <a:rPr lang="en-US" altLang="en-US" sz="1600" u="sng"/>
              <a:t>+</a:t>
            </a:r>
            <a:r>
              <a:rPr lang="en-US" altLang="en-US" sz="16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*Data presented as median</a:t>
            </a:r>
            <a:r>
              <a:rPr lang="en-US" altLang="en-US" sz="12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24963438" y="4445000"/>
            <a:ext cx="6856412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24963438" y="16165513"/>
            <a:ext cx="68564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48" tIns="36573" rIns="73148" bIns="36573">
            <a:spAutoFit/>
          </a:bodyPr>
          <a:lstStyle>
            <a:lvl1pPr marL="342900" indent="-342900"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Text goes here</a:t>
            </a:r>
            <a:endParaRPr lang="en-US" altLang="en-US" sz="1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17595850" y="7381875"/>
            <a:ext cx="5680075" cy="2993486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515" y="3986"/>
              <a:ext cx="71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28209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820988">
                <a:spcBef>
                  <a:spcPct val="20000"/>
                </a:spcBef>
                <a:buChar char="–"/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820988">
                <a:spcBef>
                  <a:spcPct val="20000"/>
                </a:spcBef>
                <a:buChar char="•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820988">
                <a:spcBef>
                  <a:spcPct val="20000"/>
                </a:spcBef>
                <a:buChar char="–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820988">
                <a:spcBef>
                  <a:spcPct val="20000"/>
                </a:spcBef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</a:rPr>
                <a:t>Chart Title</a:t>
              </a:r>
              <a:endParaRPr lang="en-US" altLang="en-US" sz="144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14957425"/>
            <a:ext cx="4837113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391644" y="488950"/>
            <a:ext cx="3868224" cy="1894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2597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69</cp:revision>
  <dcterms:created xsi:type="dcterms:W3CDTF">2008-06-06T20:16:50Z</dcterms:created>
  <dcterms:modified xsi:type="dcterms:W3CDTF">2020-06-12T13:28:28Z</dcterms:modified>
</cp:coreProperties>
</file>